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4"/>
    <p:sldMasterId id="2147483672" r:id="rId5"/>
    <p:sldMasterId id="2147483694" r:id="rId6"/>
  </p:sldMasterIdLst>
  <p:notesMasterIdLst>
    <p:notesMasterId r:id="rId34"/>
  </p:notesMasterIdLst>
  <p:sldIdLst>
    <p:sldId id="256" r:id="rId7"/>
    <p:sldId id="478" r:id="rId8"/>
    <p:sldId id="480" r:id="rId9"/>
    <p:sldId id="526" r:id="rId10"/>
    <p:sldId id="530" r:id="rId11"/>
    <p:sldId id="486" r:id="rId12"/>
    <p:sldId id="487" r:id="rId13"/>
    <p:sldId id="518" r:id="rId14"/>
    <p:sldId id="494" r:id="rId15"/>
    <p:sldId id="496" r:id="rId16"/>
    <p:sldId id="511" r:id="rId17"/>
    <p:sldId id="497" r:id="rId18"/>
    <p:sldId id="512" r:id="rId19"/>
    <p:sldId id="529" r:id="rId20"/>
    <p:sldId id="498" r:id="rId21"/>
    <p:sldId id="495" r:id="rId22"/>
    <p:sldId id="501" r:id="rId23"/>
    <p:sldId id="510" r:id="rId24"/>
    <p:sldId id="500" r:id="rId25"/>
    <p:sldId id="509" r:id="rId26"/>
    <p:sldId id="525" r:id="rId27"/>
    <p:sldId id="499" r:id="rId28"/>
    <p:sldId id="506" r:id="rId29"/>
    <p:sldId id="521" r:id="rId30"/>
    <p:sldId id="522" r:id="rId31"/>
    <p:sldId id="488" r:id="rId32"/>
    <p:sldId id="479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8C2023-51BC-4D61-955D-97DF337495F6}" name="Arjen Venema" initials="AV" userId="S::arjen_strootman.net#ext#@corporateroot.onmicrosoft.com::319c4af3-57b6-4226-9066-7612324f2cf1" providerId="AD"/>
  <p188:author id="{6FA7142F-5694-CDCA-41EB-29F6CB9B725B}" name="Annemarie Bovée" initials="AB" userId="S::ABovee@brabant.nl::1b9662af-fcc4-41d0-a295-24158499c833" providerId="AD"/>
  <p188:author id="{AA5DE260-45C9-4AF6-CE91-07744A58F2C4}" name="Eshuis, Jette" initials="EJ" userId="S::jette.eshuis_wsp.com#ext#@corporateroot.onmicrosoft.com::28a9931f-05b9-476a-a4f4-1c97faf46885" providerId="AD"/>
  <p188:author id="{0D82A7B9-2A58-5CB3-3627-C777268BD8E0}" name="Annemarie Bovée" initials="AB" userId="S::abovee_brabant.nl#ext#@corporateroot.onmicrosoft.com::4880fe6e-bf93-49cf-89c2-13c7b6364a1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EDBBBB"/>
    <a:srgbClr val="192856"/>
    <a:srgbClr val="1E73B9"/>
    <a:srgbClr val="5AA5A5"/>
    <a:srgbClr val="19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6/11/relationships/changesInfo" Target="changesInfos/changesInfo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jen Venema" userId="S::arjen_strootman.net#ext#@corporateroot.onmicrosoft.com::319c4af3-57b6-4226-9066-7612324f2cf1" providerId="AD" clId="Web-{460C4402-1D56-2505-D122-5051A2BDAD05}"/>
    <pc:docChg chg="modSld">
      <pc:chgData name="Arjen Venema" userId="S::arjen_strootman.net#ext#@corporateroot.onmicrosoft.com::319c4af3-57b6-4226-9066-7612324f2cf1" providerId="AD" clId="Web-{460C4402-1D56-2505-D122-5051A2BDAD05}" dt="2022-03-29T14:03:25.433" v="5" actId="20577"/>
      <pc:docMkLst>
        <pc:docMk/>
      </pc:docMkLst>
      <pc:sldChg chg="modSp">
        <pc:chgData name="Arjen Venema" userId="S::arjen_strootman.net#ext#@corporateroot.onmicrosoft.com::319c4af3-57b6-4226-9066-7612324f2cf1" providerId="AD" clId="Web-{460C4402-1D56-2505-D122-5051A2BDAD05}" dt="2022-03-29T14:03:25.433" v="5" actId="20577"/>
        <pc:sldMkLst>
          <pc:docMk/>
          <pc:sldMk cId="3441550038" sldId="490"/>
        </pc:sldMkLst>
        <pc:spChg chg="mod">
          <ac:chgData name="Arjen Venema" userId="S::arjen_strootman.net#ext#@corporateroot.onmicrosoft.com::319c4af3-57b6-4226-9066-7612324f2cf1" providerId="AD" clId="Web-{460C4402-1D56-2505-D122-5051A2BDAD05}" dt="2022-03-29T14:03:25.433" v="5" actId="20577"/>
          <ac:spMkLst>
            <pc:docMk/>
            <pc:sldMk cId="3441550038" sldId="490"/>
            <ac:spMk id="3" creationId="{B321C22B-2F5F-43D0-A385-2865184C1187}"/>
          </ac:spMkLst>
        </pc:spChg>
      </pc:sldChg>
    </pc:docChg>
  </pc:docChgLst>
  <pc:docChgLst>
    <pc:chgData name="Roel van de Laar" userId="S::roel.van.de.laar@rhdhv.com::3cf61920-e559-4a0d-a194-7317e7ee50ab" providerId="AD" clId="Web-{C1326AED-9A9C-5FDA-3440-E6747A94B748}"/>
    <pc:docChg chg="addSld delSld modSld">
      <pc:chgData name="Roel van de Laar" userId="S::roel.van.de.laar@rhdhv.com::3cf61920-e559-4a0d-a194-7317e7ee50ab" providerId="AD" clId="Web-{C1326AED-9A9C-5FDA-3440-E6747A94B748}" dt="2022-04-04T12:27:52.751" v="940"/>
      <pc:docMkLst>
        <pc:docMk/>
      </pc:docMkLst>
      <pc:sldChg chg="addSp delSp modSp new del mod setBg">
        <pc:chgData name="Roel van de Laar" userId="S::roel.van.de.laar@rhdhv.com::3cf61920-e559-4a0d-a194-7317e7ee50ab" providerId="AD" clId="Web-{C1326AED-9A9C-5FDA-3440-E6747A94B748}" dt="2022-04-04T12:18:00.732" v="859"/>
        <pc:sldMkLst>
          <pc:docMk/>
          <pc:sldMk cId="281175707" sldId="515"/>
        </pc:sldMkLst>
        <pc:spChg chg="mod">
          <ac:chgData name="Roel van de Laar" userId="S::roel.van.de.laar@rhdhv.com::3cf61920-e559-4a0d-a194-7317e7ee50ab" providerId="AD" clId="Web-{C1326AED-9A9C-5FDA-3440-E6747A94B748}" dt="2022-04-04T12:17:22.402" v="845"/>
          <ac:spMkLst>
            <pc:docMk/>
            <pc:sldMk cId="281175707" sldId="515"/>
            <ac:spMk id="2" creationId="{28A4939C-1B99-F826-0D03-D749F2C9CD72}"/>
          </ac:spMkLst>
        </pc:spChg>
        <pc:spChg chg="del">
          <ac:chgData name="Roel van de Laar" userId="S::roel.van.de.laar@rhdhv.com::3cf61920-e559-4a0d-a194-7317e7ee50ab" providerId="AD" clId="Web-{C1326AED-9A9C-5FDA-3440-E6747A94B748}" dt="2022-04-04T12:10:33.768" v="9"/>
          <ac:spMkLst>
            <pc:docMk/>
            <pc:sldMk cId="281175707" sldId="515"/>
            <ac:spMk id="3" creationId="{74E001B9-C440-3087-B9C3-9B0021E84764}"/>
          </ac:spMkLst>
        </pc:spChg>
        <pc:spChg chg="add">
          <ac:chgData name="Roel van de Laar" userId="S::roel.van.de.laar@rhdhv.com::3cf61920-e559-4a0d-a194-7317e7ee50ab" providerId="AD" clId="Web-{C1326AED-9A9C-5FDA-3440-E6747A94B748}" dt="2022-04-04T12:17:22.402" v="845"/>
          <ac:spMkLst>
            <pc:docMk/>
            <pc:sldMk cId="281175707" sldId="515"/>
            <ac:spMk id="14" creationId="{7F57BEA8-497D-4AA8-8A18-BDCD696B25FE}"/>
          </ac:spMkLst>
        </pc:spChg>
        <pc:graphicFrameChg chg="add del mod modGraphic">
          <ac:chgData name="Roel van de Laar" userId="S::roel.van.de.laar@rhdhv.com::3cf61920-e559-4a0d-a194-7317e7ee50ab" providerId="AD" clId="Web-{C1326AED-9A9C-5FDA-3440-E6747A94B748}" dt="2022-04-04T12:17:11.557" v="843"/>
          <ac:graphicFrameMkLst>
            <pc:docMk/>
            <pc:sldMk cId="281175707" sldId="515"/>
            <ac:graphicFrameMk id="5" creationId="{2450DE07-E28A-078A-2659-FC1F7A0ADDF2}"/>
          </ac:graphicFrameMkLst>
        </pc:graphicFrameChg>
        <pc:graphicFrameChg chg="add mod modGraphic">
          <ac:chgData name="Roel van de Laar" userId="S::roel.van.de.laar@rhdhv.com::3cf61920-e559-4a0d-a194-7317e7ee50ab" providerId="AD" clId="Web-{C1326AED-9A9C-5FDA-3440-E6747A94B748}" dt="2022-04-04T12:17:22.402" v="845"/>
          <ac:graphicFrameMkLst>
            <pc:docMk/>
            <pc:sldMk cId="281175707" sldId="515"/>
            <ac:graphicFrameMk id="7" creationId="{89EB33EA-D3F8-E954-B15C-AC7FF8C5259A}"/>
          </ac:graphicFrameMkLst>
        </pc:graphicFrameChg>
        <pc:cxnChg chg="add">
          <ac:chgData name="Roel van de Laar" userId="S::roel.van.de.laar@rhdhv.com::3cf61920-e559-4a0d-a194-7317e7ee50ab" providerId="AD" clId="Web-{C1326AED-9A9C-5FDA-3440-E6747A94B748}" dt="2022-04-04T12:17:22.402" v="845"/>
          <ac:cxnSpMkLst>
            <pc:docMk/>
            <pc:sldMk cId="281175707" sldId="515"/>
            <ac:cxnSpMk id="12" creationId="{D2E961F1-4A28-4A5F-BBD4-6E400E5E6C75}"/>
          </ac:cxnSpMkLst>
        </pc:cxnChg>
        <pc:cxnChg chg="add">
          <ac:chgData name="Roel van de Laar" userId="S::roel.van.de.laar@rhdhv.com::3cf61920-e559-4a0d-a194-7317e7ee50ab" providerId="AD" clId="Web-{C1326AED-9A9C-5FDA-3440-E6747A94B748}" dt="2022-04-04T12:17:22.402" v="845"/>
          <ac:cxnSpMkLst>
            <pc:docMk/>
            <pc:sldMk cId="281175707" sldId="515"/>
            <ac:cxnSpMk id="16" creationId="{A82415D3-DDE5-4D63-8CB3-23A5EC581B27}"/>
          </ac:cxnSpMkLst>
        </pc:cxnChg>
        <pc:cxnChg chg="add">
          <ac:chgData name="Roel van de Laar" userId="S::roel.van.de.laar@rhdhv.com::3cf61920-e559-4a0d-a194-7317e7ee50ab" providerId="AD" clId="Web-{C1326AED-9A9C-5FDA-3440-E6747A94B748}" dt="2022-04-04T12:17:22.402" v="845"/>
          <ac:cxnSpMkLst>
            <pc:docMk/>
            <pc:sldMk cId="281175707" sldId="515"/>
            <ac:cxnSpMk id="18" creationId="{AD7193FB-6AE6-4B3B-8F89-56B55DD63B4D}"/>
          </ac:cxnSpMkLst>
        </pc:cxnChg>
      </pc:sldChg>
      <pc:sldChg chg="addSp delSp modSp new">
        <pc:chgData name="Roel van de Laar" userId="S::roel.van.de.laar@rhdhv.com::3cf61920-e559-4a0d-a194-7317e7ee50ab" providerId="AD" clId="Web-{C1326AED-9A9C-5FDA-3440-E6747A94B748}" dt="2022-04-04T12:27:52.751" v="940"/>
        <pc:sldMkLst>
          <pc:docMk/>
          <pc:sldMk cId="570828999" sldId="516"/>
        </pc:sldMkLst>
        <pc:spChg chg="mod">
          <ac:chgData name="Roel van de Laar" userId="S::roel.van.de.laar@rhdhv.com::3cf61920-e559-4a0d-a194-7317e7ee50ab" providerId="AD" clId="Web-{C1326AED-9A9C-5FDA-3440-E6747A94B748}" dt="2022-04-04T12:26:07.933" v="900" actId="20577"/>
          <ac:spMkLst>
            <pc:docMk/>
            <pc:sldMk cId="570828999" sldId="516"/>
            <ac:spMk id="2" creationId="{9E1C410D-2EF9-141A-3F54-30DF52318551}"/>
          </ac:spMkLst>
        </pc:spChg>
        <pc:spChg chg="del">
          <ac:chgData name="Roel van de Laar" userId="S::roel.van.de.laar@rhdhv.com::3cf61920-e559-4a0d-a194-7317e7ee50ab" providerId="AD" clId="Web-{C1326AED-9A9C-5FDA-3440-E6747A94B748}" dt="2022-04-04T12:17:50.966" v="856"/>
          <ac:spMkLst>
            <pc:docMk/>
            <pc:sldMk cId="570828999" sldId="516"/>
            <ac:spMk id="3" creationId="{8561EA7C-325C-02A0-9253-93FF2906859A}"/>
          </ac:spMkLst>
        </pc:spChg>
        <pc:spChg chg="add mod">
          <ac:chgData name="Roel van de Laar" userId="S::roel.van.de.laar@rhdhv.com::3cf61920-e559-4a0d-a194-7317e7ee50ab" providerId="AD" clId="Web-{C1326AED-9A9C-5FDA-3440-E6747A94B748}" dt="2022-04-04T12:23:14.719" v="887" actId="20577"/>
          <ac:spMkLst>
            <pc:docMk/>
            <pc:sldMk cId="570828999" sldId="516"/>
            <ac:spMk id="7" creationId="{70588E2C-A3A0-BB3D-7099-36E4E6209A93}"/>
          </ac:spMkLst>
        </pc:spChg>
        <pc:spChg chg="add del">
          <ac:chgData name="Roel van de Laar" userId="S::roel.van.de.laar@rhdhv.com::3cf61920-e559-4a0d-a194-7317e7ee50ab" providerId="AD" clId="Web-{C1326AED-9A9C-5FDA-3440-E6747A94B748}" dt="2022-04-04T12:27:52.751" v="940"/>
          <ac:spMkLst>
            <pc:docMk/>
            <pc:sldMk cId="570828999" sldId="516"/>
            <ac:spMk id="8" creationId="{1B51653E-CD8E-1A22-BF76-E7540D65B3D9}"/>
          </ac:spMkLst>
        </pc:spChg>
        <pc:spChg chg="add del">
          <ac:chgData name="Roel van de Laar" userId="S::roel.van.de.laar@rhdhv.com::3cf61920-e559-4a0d-a194-7317e7ee50ab" providerId="AD" clId="Web-{C1326AED-9A9C-5FDA-3440-E6747A94B748}" dt="2022-04-04T12:27:48.376" v="939"/>
          <ac:spMkLst>
            <pc:docMk/>
            <pc:sldMk cId="570828999" sldId="516"/>
            <ac:spMk id="9" creationId="{2C801FF6-F38C-5FBE-550C-D6615800701D}"/>
          </ac:spMkLst>
        </pc:spChg>
        <pc:spChg chg="add del">
          <ac:chgData name="Roel van de Laar" userId="S::roel.van.de.laar@rhdhv.com::3cf61920-e559-4a0d-a194-7317e7ee50ab" providerId="AD" clId="Web-{C1326AED-9A9C-5FDA-3440-E6747A94B748}" dt="2022-04-04T12:27:45.345" v="938"/>
          <ac:spMkLst>
            <pc:docMk/>
            <pc:sldMk cId="570828999" sldId="516"/>
            <ac:spMk id="10" creationId="{2D9B12F7-CDA2-D5E7-C470-3C7B09E7A844}"/>
          </ac:spMkLst>
        </pc:spChg>
        <pc:spChg chg="add mod">
          <ac:chgData name="Roel van de Laar" userId="S::roel.van.de.laar@rhdhv.com::3cf61920-e559-4a0d-a194-7317e7ee50ab" providerId="AD" clId="Web-{C1326AED-9A9C-5FDA-3440-E6747A94B748}" dt="2022-04-04T12:27:38.641" v="937" actId="1076"/>
          <ac:spMkLst>
            <pc:docMk/>
            <pc:sldMk cId="570828999" sldId="516"/>
            <ac:spMk id="11" creationId="{3D8D3ACB-B13A-8614-ED19-B3A467461AC2}"/>
          </ac:spMkLst>
        </pc:spChg>
        <pc:graphicFrameChg chg="add mod">
          <ac:chgData name="Roel van de Laar" userId="S::roel.van.de.laar@rhdhv.com::3cf61920-e559-4a0d-a194-7317e7ee50ab" providerId="AD" clId="Web-{C1326AED-9A9C-5FDA-3440-E6747A94B748}" dt="2022-04-04T12:21:46.401" v="860" actId="1076"/>
          <ac:graphicFrameMkLst>
            <pc:docMk/>
            <pc:sldMk cId="570828999" sldId="516"/>
            <ac:graphicFrameMk id="5" creationId="{CF1E4BB1-8BFA-3528-BE22-EC37CED51C31}"/>
          </ac:graphicFrameMkLst>
        </pc:graphicFrameChg>
        <pc:picChg chg="add mod">
          <ac:chgData name="Roel van de Laar" userId="S::roel.van.de.laar@rhdhv.com::3cf61920-e559-4a0d-a194-7317e7ee50ab" providerId="AD" clId="Web-{C1326AED-9A9C-5FDA-3440-E6747A94B748}" dt="2022-04-04T12:25:58.182" v="889" actId="1076"/>
          <ac:picMkLst>
            <pc:docMk/>
            <pc:sldMk cId="570828999" sldId="516"/>
            <ac:picMk id="6" creationId="{832E8837-677B-0591-A361-AB08A1EBC909}"/>
          </ac:picMkLst>
        </pc:picChg>
      </pc:sldChg>
    </pc:docChg>
  </pc:docChgLst>
  <pc:docChgLst>
    <pc:chgData name="Arjen Venema" userId="S::arjen_strootman.net#ext#@corporateroot.onmicrosoft.com::319c4af3-57b6-4226-9066-7612324f2cf1" providerId="AD" clId="Web-{72D4BC0E-9DE5-B296-1E6F-B32B4C1197D3}"/>
    <pc:docChg chg="mod modSld">
      <pc:chgData name="Arjen Venema" userId="S::arjen_strootman.net#ext#@corporateroot.onmicrosoft.com::319c4af3-57b6-4226-9066-7612324f2cf1" providerId="AD" clId="Web-{72D4BC0E-9DE5-B296-1E6F-B32B4C1197D3}" dt="2022-03-21T16:18:41.042" v="133" actId="20577"/>
      <pc:docMkLst>
        <pc:docMk/>
      </pc:docMkLst>
      <pc:sldChg chg="addSp delSp modSp modCm">
        <pc:chgData name="Arjen Venema" userId="S::arjen_strootman.net#ext#@corporateroot.onmicrosoft.com::319c4af3-57b6-4226-9066-7612324f2cf1" providerId="AD" clId="Web-{72D4BC0E-9DE5-B296-1E6F-B32B4C1197D3}" dt="2022-03-21T16:17:34.444" v="101"/>
        <pc:sldMkLst>
          <pc:docMk/>
          <pc:sldMk cId="547605420" sldId="256"/>
        </pc:sldMkLst>
        <pc:spChg chg="del mod">
          <ac:chgData name="Arjen Venema" userId="S::arjen_strootman.net#ext#@corporateroot.onmicrosoft.com::319c4af3-57b6-4226-9066-7612324f2cf1" providerId="AD" clId="Web-{72D4BC0E-9DE5-B296-1E6F-B32B4C1197D3}" dt="2022-03-21T16:16:38.846" v="90"/>
          <ac:spMkLst>
            <pc:docMk/>
            <pc:sldMk cId="547605420" sldId="256"/>
            <ac:spMk id="2" creationId="{482E3151-D681-4B41-800E-BEC63F9852C0}"/>
          </ac:spMkLst>
        </pc:spChg>
        <pc:spChg chg="mod">
          <ac:chgData name="Arjen Venema" userId="S::arjen_strootman.net#ext#@corporateroot.onmicrosoft.com::319c4af3-57b6-4226-9066-7612324f2cf1" providerId="AD" clId="Web-{72D4BC0E-9DE5-B296-1E6F-B32B4C1197D3}" dt="2022-03-21T16:16:21.454" v="87" actId="20577"/>
          <ac:spMkLst>
            <pc:docMk/>
            <pc:sldMk cId="547605420" sldId="256"/>
            <ac:spMk id="3" creationId="{7B7670BC-C6C5-4794-906F-4910545A1B32}"/>
          </ac:spMkLst>
        </pc:spChg>
        <pc:spChg chg="add del mod">
          <ac:chgData name="Arjen Venema" userId="S::arjen_strootman.net#ext#@corporateroot.onmicrosoft.com::319c4af3-57b6-4226-9066-7612324f2cf1" providerId="AD" clId="Web-{72D4BC0E-9DE5-B296-1E6F-B32B4C1197D3}" dt="2022-03-21T16:16:55.535" v="95"/>
          <ac:spMkLst>
            <pc:docMk/>
            <pc:sldMk cId="547605420" sldId="256"/>
            <ac:spMk id="6" creationId="{1512A65E-FE1E-412E-9B94-586048F2430B}"/>
          </ac:spMkLst>
        </pc:spChg>
        <pc:picChg chg="add mod modCrop">
          <ac:chgData name="Arjen Venema" userId="S::arjen_strootman.net#ext#@corporateroot.onmicrosoft.com::319c4af3-57b6-4226-9066-7612324f2cf1" providerId="AD" clId="Web-{72D4BC0E-9DE5-B296-1E6F-B32B4C1197D3}" dt="2022-03-21T16:17:02.395" v="100" actId="1076"/>
          <ac:picMkLst>
            <pc:docMk/>
            <pc:sldMk cId="547605420" sldId="256"/>
            <ac:picMk id="4" creationId="{72F5A978-7041-43A0-BB83-BA7B437A287A}"/>
          </ac:picMkLst>
        </pc:picChg>
      </pc:sldChg>
      <pc:sldChg chg="modSp modCm">
        <pc:chgData name="Arjen Venema" userId="S::arjen_strootman.net#ext#@corporateroot.onmicrosoft.com::319c4af3-57b6-4226-9066-7612324f2cf1" providerId="AD" clId="Web-{72D4BC0E-9DE5-B296-1E6F-B32B4C1197D3}" dt="2022-03-21T16:13:45.647" v="64"/>
        <pc:sldMkLst>
          <pc:docMk/>
          <pc:sldMk cId="3292533052" sldId="478"/>
        </pc:sldMkLst>
        <pc:spChg chg="mod">
          <ac:chgData name="Arjen Venema" userId="S::arjen_strootman.net#ext#@corporateroot.onmicrosoft.com::319c4af3-57b6-4226-9066-7612324f2cf1" providerId="AD" clId="Web-{72D4BC0E-9DE5-B296-1E6F-B32B4C1197D3}" dt="2022-03-21T16:12:30.782" v="57" actId="20577"/>
          <ac:spMkLst>
            <pc:docMk/>
            <pc:sldMk cId="3292533052" sldId="478"/>
            <ac:spMk id="3" creationId="{C4C3856C-00C3-4256-8A9F-3B77DBB51036}"/>
          </ac:spMkLst>
        </pc:spChg>
      </pc:sldChg>
      <pc:sldChg chg="modSp">
        <pc:chgData name="Arjen Venema" userId="S::arjen_strootman.net#ext#@corporateroot.onmicrosoft.com::319c4af3-57b6-4226-9066-7612324f2cf1" providerId="AD" clId="Web-{72D4BC0E-9DE5-B296-1E6F-B32B4C1197D3}" dt="2022-03-21T16:13:12.051" v="63" actId="20577"/>
        <pc:sldMkLst>
          <pc:docMk/>
          <pc:sldMk cId="932133680" sldId="489"/>
        </pc:sldMkLst>
        <pc:spChg chg="mod">
          <ac:chgData name="Arjen Venema" userId="S::arjen_strootman.net#ext#@corporateroot.onmicrosoft.com::319c4af3-57b6-4226-9066-7612324f2cf1" providerId="AD" clId="Web-{72D4BC0E-9DE5-B296-1E6F-B32B4C1197D3}" dt="2022-03-21T16:13:12.051" v="63" actId="20577"/>
          <ac:spMkLst>
            <pc:docMk/>
            <pc:sldMk cId="932133680" sldId="489"/>
            <ac:spMk id="6" creationId="{D06295DB-C1F2-4E5E-8242-5262BB3EDA28}"/>
          </ac:spMkLst>
        </pc:spChg>
      </pc:sldChg>
      <pc:sldChg chg="modSp">
        <pc:chgData name="Arjen Venema" userId="S::arjen_strootman.net#ext#@corporateroot.onmicrosoft.com::319c4af3-57b6-4226-9066-7612324f2cf1" providerId="AD" clId="Web-{72D4BC0E-9DE5-B296-1E6F-B32B4C1197D3}" dt="2022-03-21T16:12:34.751" v="58" actId="20577"/>
        <pc:sldMkLst>
          <pc:docMk/>
          <pc:sldMk cId="4246395925" sldId="492"/>
        </pc:sldMkLst>
        <pc:spChg chg="mod">
          <ac:chgData name="Arjen Venema" userId="S::arjen_strootman.net#ext#@corporateroot.onmicrosoft.com::319c4af3-57b6-4226-9066-7612324f2cf1" providerId="AD" clId="Web-{72D4BC0E-9DE5-B296-1E6F-B32B4C1197D3}" dt="2022-03-21T16:12:34.751" v="58" actId="20577"/>
          <ac:spMkLst>
            <pc:docMk/>
            <pc:sldMk cId="4246395925" sldId="492"/>
            <ac:spMk id="6" creationId="{D06295DB-C1F2-4E5E-8242-5262BB3EDA28}"/>
          </ac:spMkLst>
        </pc:spChg>
      </pc:sldChg>
      <pc:sldChg chg="modSp">
        <pc:chgData name="Arjen Venema" userId="S::arjen_strootman.net#ext#@corporateroot.onmicrosoft.com::319c4af3-57b6-4226-9066-7612324f2cf1" providerId="AD" clId="Web-{72D4BC0E-9DE5-B296-1E6F-B32B4C1197D3}" dt="2022-03-21T16:18:41.042" v="133" actId="20577"/>
        <pc:sldMkLst>
          <pc:docMk/>
          <pc:sldMk cId="3392831782" sldId="493"/>
        </pc:sldMkLst>
        <pc:spChg chg="mod">
          <ac:chgData name="Arjen Venema" userId="S::arjen_strootman.net#ext#@corporateroot.onmicrosoft.com::319c4af3-57b6-4226-9066-7612324f2cf1" providerId="AD" clId="Web-{72D4BC0E-9DE5-B296-1E6F-B32B4C1197D3}" dt="2022-03-21T16:12:40.158" v="61" actId="20577"/>
          <ac:spMkLst>
            <pc:docMk/>
            <pc:sldMk cId="3392831782" sldId="493"/>
            <ac:spMk id="6" creationId="{31B6F248-168A-4F15-A1EA-B52478962EFE}"/>
          </ac:spMkLst>
        </pc:spChg>
        <pc:spChg chg="mod">
          <ac:chgData name="Arjen Venema" userId="S::arjen_strootman.net#ext#@corporateroot.onmicrosoft.com::319c4af3-57b6-4226-9066-7612324f2cf1" providerId="AD" clId="Web-{72D4BC0E-9DE5-B296-1E6F-B32B4C1197D3}" dt="2022-03-21T16:18:41.042" v="133" actId="20577"/>
          <ac:spMkLst>
            <pc:docMk/>
            <pc:sldMk cId="3392831782" sldId="493"/>
            <ac:spMk id="8" creationId="{F3952120-A751-44B9-B265-A89E56905AD4}"/>
          </ac:spMkLst>
        </pc:spChg>
      </pc:sldChg>
    </pc:docChg>
  </pc:docChgLst>
  <pc:docChgLst>
    <pc:chgData name="Arjen Venema" userId="S::arjen_strootman.net#ext#@corporateroot.onmicrosoft.com::319c4af3-57b6-4226-9066-7612324f2cf1" providerId="AD" clId="Web-{7BAFD360-1EE4-446A-91A7-67E35CB1888A}"/>
    <pc:docChg chg="addSld delSld modSld sldOrd">
      <pc:chgData name="Arjen Venema" userId="S::arjen_strootman.net#ext#@corporateroot.onmicrosoft.com::319c4af3-57b6-4226-9066-7612324f2cf1" providerId="AD" clId="Web-{7BAFD360-1EE4-446A-91A7-67E35CB1888A}" dt="2022-04-01T09:46:15.032" v="74"/>
      <pc:docMkLst>
        <pc:docMk/>
      </pc:docMkLst>
      <pc:sldChg chg="modSp">
        <pc:chgData name="Arjen Venema" userId="S::arjen_strootman.net#ext#@corporateroot.onmicrosoft.com::319c4af3-57b6-4226-9066-7612324f2cf1" providerId="AD" clId="Web-{7BAFD360-1EE4-446A-91A7-67E35CB1888A}" dt="2022-04-01T08:44:50.289" v="42" actId="1076"/>
        <pc:sldMkLst>
          <pc:docMk/>
          <pc:sldMk cId="2471253126" sldId="509"/>
        </pc:sldMkLst>
        <pc:spChg chg="mod">
          <ac:chgData name="Arjen Venema" userId="S::arjen_strootman.net#ext#@corporateroot.onmicrosoft.com::319c4af3-57b6-4226-9066-7612324f2cf1" providerId="AD" clId="Web-{7BAFD360-1EE4-446A-91A7-67E35CB1888A}" dt="2022-04-01T08:44:50.289" v="42" actId="1076"/>
          <ac:spMkLst>
            <pc:docMk/>
            <pc:sldMk cId="2471253126" sldId="509"/>
            <ac:spMk id="15" creationId="{DCC6289C-1BF4-AEF3-49BF-3AB9CD248D83}"/>
          </ac:spMkLst>
        </pc:spChg>
      </pc:sldChg>
      <pc:sldChg chg="addSp delSp modSp">
        <pc:chgData name="Arjen Venema" userId="S::arjen_strootman.net#ext#@corporateroot.onmicrosoft.com::319c4af3-57b6-4226-9066-7612324f2cf1" providerId="AD" clId="Web-{7BAFD360-1EE4-446A-91A7-67E35CB1888A}" dt="2022-04-01T08:54:34.940" v="54" actId="1076"/>
        <pc:sldMkLst>
          <pc:docMk/>
          <pc:sldMk cId="624278745" sldId="511"/>
        </pc:sldMkLst>
        <pc:spChg chg="del">
          <ac:chgData name="Arjen Venema" userId="S::arjen_strootman.net#ext#@corporateroot.onmicrosoft.com::319c4af3-57b6-4226-9066-7612324f2cf1" providerId="AD" clId="Web-{7BAFD360-1EE4-446A-91A7-67E35CB1888A}" dt="2022-04-01T08:43:20.631" v="0"/>
          <ac:spMkLst>
            <pc:docMk/>
            <pc:sldMk cId="624278745" sldId="511"/>
            <ac:spMk id="13" creationId="{DAB22530-BC6B-F7DB-5219-FBD62BB6746B}"/>
          </ac:spMkLst>
        </pc:spChg>
        <pc:spChg chg="mod">
          <ac:chgData name="Arjen Venema" userId="S::arjen_strootman.net#ext#@corporateroot.onmicrosoft.com::319c4af3-57b6-4226-9066-7612324f2cf1" providerId="AD" clId="Web-{7BAFD360-1EE4-446A-91A7-67E35CB1888A}" dt="2022-04-01T08:44:09.241" v="37" actId="20577"/>
          <ac:spMkLst>
            <pc:docMk/>
            <pc:sldMk cId="624278745" sldId="511"/>
            <ac:spMk id="15" creationId="{DCC6289C-1BF4-AEF3-49BF-3AB9CD248D83}"/>
          </ac:spMkLst>
        </pc:spChg>
        <pc:spChg chg="mod">
          <ac:chgData name="Arjen Venema" userId="S::arjen_strootman.net#ext#@corporateroot.onmicrosoft.com::319c4af3-57b6-4226-9066-7612324f2cf1" providerId="AD" clId="Web-{7BAFD360-1EE4-446A-91A7-67E35CB1888A}" dt="2022-04-01T08:44:14.085" v="38" actId="1076"/>
          <ac:spMkLst>
            <pc:docMk/>
            <pc:sldMk cId="624278745" sldId="511"/>
            <ac:spMk id="20" creationId="{F64A266E-17E0-9D79-C89C-C15E40C81797}"/>
          </ac:spMkLst>
        </pc:spChg>
        <pc:picChg chg="add mod modCrop">
          <ac:chgData name="Arjen Venema" userId="S::arjen_strootman.net#ext#@corporateroot.onmicrosoft.com::319c4af3-57b6-4226-9066-7612324f2cf1" providerId="AD" clId="Web-{7BAFD360-1EE4-446A-91A7-67E35CB1888A}" dt="2022-04-01T08:54:34.940" v="54" actId="1076"/>
          <ac:picMkLst>
            <pc:docMk/>
            <pc:sldMk cId="624278745" sldId="511"/>
            <ac:picMk id="6" creationId="{97F5659D-5EA2-A92E-BDC6-D80ED2A790EC}"/>
          </ac:picMkLst>
        </pc:picChg>
        <pc:picChg chg="mod">
          <ac:chgData name="Arjen Venema" userId="S::arjen_strootman.net#ext#@corporateroot.onmicrosoft.com::319c4af3-57b6-4226-9066-7612324f2cf1" providerId="AD" clId="Web-{7BAFD360-1EE4-446A-91A7-67E35CB1888A}" dt="2022-04-01T08:43:23.366" v="2" actId="1076"/>
          <ac:picMkLst>
            <pc:docMk/>
            <pc:sldMk cId="624278745" sldId="511"/>
            <ac:picMk id="7" creationId="{ED43F90A-9232-6B53-B38E-ACD5AAD9DC1D}"/>
          </ac:picMkLst>
        </pc:picChg>
        <pc:picChg chg="del">
          <ac:chgData name="Arjen Venema" userId="S::arjen_strootman.net#ext#@corporateroot.onmicrosoft.com::319c4af3-57b6-4226-9066-7612324f2cf1" providerId="AD" clId="Web-{7BAFD360-1EE4-446A-91A7-67E35CB1888A}" dt="2022-04-01T08:43:21.131" v="1"/>
          <ac:picMkLst>
            <pc:docMk/>
            <pc:sldMk cId="624278745" sldId="511"/>
            <ac:picMk id="12" creationId="{99EE41D2-49E1-A129-3989-0A2D6E101168}"/>
          </ac:picMkLst>
        </pc:picChg>
      </pc:sldChg>
      <pc:sldChg chg="new del">
        <pc:chgData name="Arjen Venema" userId="S::arjen_strootman.net#ext#@corporateroot.onmicrosoft.com::319c4af3-57b6-4226-9066-7612324f2cf1" providerId="AD" clId="Web-{7BAFD360-1EE4-446A-91A7-67E35CB1888A}" dt="2022-04-01T08:54:51.425" v="56"/>
        <pc:sldMkLst>
          <pc:docMk/>
          <pc:sldMk cId="2403966640" sldId="513"/>
        </pc:sldMkLst>
      </pc:sldChg>
      <pc:sldChg chg="addSp modSp new">
        <pc:chgData name="Arjen Venema" userId="S::arjen_strootman.net#ext#@corporateroot.onmicrosoft.com::319c4af3-57b6-4226-9066-7612324f2cf1" providerId="AD" clId="Web-{7BAFD360-1EE4-446A-91A7-67E35CB1888A}" dt="2022-04-01T09:46:10.235" v="73" actId="20577"/>
        <pc:sldMkLst>
          <pc:docMk/>
          <pc:sldMk cId="3884122163" sldId="513"/>
        </pc:sldMkLst>
        <pc:spChg chg="add mod">
          <ac:chgData name="Arjen Venema" userId="S::arjen_strootman.net#ext#@corporateroot.onmicrosoft.com::319c4af3-57b6-4226-9066-7612324f2cf1" providerId="AD" clId="Web-{7BAFD360-1EE4-446A-91A7-67E35CB1888A}" dt="2022-04-01T09:46:10.235" v="73" actId="20577"/>
          <ac:spMkLst>
            <pc:docMk/>
            <pc:sldMk cId="3884122163" sldId="513"/>
            <ac:spMk id="2" creationId="{F7C8A298-4ED2-2AF9-0376-A9D7E0D79AED}"/>
          </ac:spMkLst>
        </pc:spChg>
        <pc:spChg chg="add mod">
          <ac:chgData name="Arjen Venema" userId="S::arjen_strootman.net#ext#@corporateroot.onmicrosoft.com::319c4af3-57b6-4226-9066-7612324f2cf1" providerId="AD" clId="Web-{7BAFD360-1EE4-446A-91A7-67E35CB1888A}" dt="2022-04-01T08:59:35.992" v="60" actId="20577"/>
          <ac:spMkLst>
            <pc:docMk/>
            <pc:sldMk cId="3884122163" sldId="513"/>
            <ac:spMk id="3" creationId="{CB90CD97-8703-0499-C76A-6CBD00403316}"/>
          </ac:spMkLst>
        </pc:spChg>
      </pc:sldChg>
      <pc:sldChg chg="addSp modSp add ord replId">
        <pc:chgData name="Arjen Venema" userId="S::arjen_strootman.net#ext#@corporateroot.onmicrosoft.com::319c4af3-57b6-4226-9066-7612324f2cf1" providerId="AD" clId="Web-{7BAFD360-1EE4-446A-91A7-67E35CB1888A}" dt="2022-04-01T09:46:15.032" v="74"/>
        <pc:sldMkLst>
          <pc:docMk/>
          <pc:sldMk cId="951845520" sldId="514"/>
        </pc:sldMkLst>
        <pc:spChg chg="add">
          <ac:chgData name="Arjen Venema" userId="S::arjen_strootman.net#ext#@corporateroot.onmicrosoft.com::319c4af3-57b6-4226-9066-7612324f2cf1" providerId="AD" clId="Web-{7BAFD360-1EE4-446A-91A7-67E35CB1888A}" dt="2022-04-01T09:46:15.032" v="74"/>
          <ac:spMkLst>
            <pc:docMk/>
            <pc:sldMk cId="951845520" sldId="514"/>
            <ac:spMk id="2" creationId="{379B447D-E193-4903-1AA8-93E3102D778E}"/>
          </ac:spMkLst>
        </pc:spChg>
        <pc:spChg chg="mod">
          <ac:chgData name="Arjen Venema" userId="S::arjen_strootman.net#ext#@corporateroot.onmicrosoft.com::319c4af3-57b6-4226-9066-7612324f2cf1" providerId="AD" clId="Web-{7BAFD360-1EE4-446A-91A7-67E35CB1888A}" dt="2022-04-01T08:59:54.524" v="63" actId="20577"/>
          <ac:spMkLst>
            <pc:docMk/>
            <pc:sldMk cId="951845520" sldId="514"/>
            <ac:spMk id="3" creationId="{CB90CD97-8703-0499-C76A-6CBD00403316}"/>
          </ac:spMkLst>
        </pc:spChg>
      </pc:sldChg>
    </pc:docChg>
  </pc:docChgLst>
  <pc:docChgLst>
    <pc:chgData name="Arjen Venema" userId="S::arjen_strootman.net#ext#@corporateroot.onmicrosoft.com::319c4af3-57b6-4226-9066-7612324f2cf1" providerId="AD" clId="Web-{3EE98E83-3C42-7BBD-5720-99348B23F148}"/>
    <pc:docChg chg="addSld delSld modSld sldOrd">
      <pc:chgData name="Arjen Venema" userId="S::arjen_strootman.net#ext#@corporateroot.onmicrosoft.com::319c4af3-57b6-4226-9066-7612324f2cf1" providerId="AD" clId="Web-{3EE98E83-3C42-7BBD-5720-99348B23F148}" dt="2022-04-05T13:04:19.007" v="355"/>
      <pc:docMkLst>
        <pc:docMk/>
      </pc:docMkLst>
      <pc:sldChg chg="modSp modCm">
        <pc:chgData name="Arjen Venema" userId="S::arjen_strootman.net#ext#@corporateroot.onmicrosoft.com::319c4af3-57b6-4226-9066-7612324f2cf1" providerId="AD" clId="Web-{3EE98E83-3C42-7BBD-5720-99348B23F148}" dt="2022-04-05T12:15:59.534" v="67" actId="20577"/>
        <pc:sldMkLst>
          <pc:docMk/>
          <pc:sldMk cId="3292533052" sldId="478"/>
        </pc:sldMkLst>
        <pc:spChg chg="mod">
          <ac:chgData name="Arjen Venema" userId="S::arjen_strootman.net#ext#@corporateroot.onmicrosoft.com::319c4af3-57b6-4226-9066-7612324f2cf1" providerId="AD" clId="Web-{3EE98E83-3C42-7BBD-5720-99348B23F148}" dt="2022-04-05T12:15:59.534" v="67" actId="20577"/>
          <ac:spMkLst>
            <pc:docMk/>
            <pc:sldMk cId="3292533052" sldId="478"/>
            <ac:spMk id="3" creationId="{C4C3856C-00C3-4256-8A9F-3B77DBB51036}"/>
          </ac:spMkLst>
        </pc:spChg>
      </pc:sldChg>
      <pc:sldChg chg="modSp">
        <pc:chgData name="Arjen Venema" userId="S::arjen_strootman.net#ext#@corporateroot.onmicrosoft.com::319c4af3-57b6-4226-9066-7612324f2cf1" providerId="AD" clId="Web-{3EE98E83-3C42-7BBD-5720-99348B23F148}" dt="2022-04-05T12:21:22.416" v="74" actId="20577"/>
        <pc:sldMkLst>
          <pc:docMk/>
          <pc:sldMk cId="906235538" sldId="480"/>
        </pc:sldMkLst>
        <pc:spChg chg="ord">
          <ac:chgData name="Arjen Venema" userId="S::arjen_strootman.net#ext#@corporateroot.onmicrosoft.com::319c4af3-57b6-4226-9066-7612324f2cf1" providerId="AD" clId="Web-{3EE98E83-3C42-7BBD-5720-99348B23F148}" dt="2022-04-05T12:21:03.197" v="70"/>
          <ac:spMkLst>
            <pc:docMk/>
            <pc:sldMk cId="906235538" sldId="480"/>
            <ac:spMk id="2" creationId="{EA0E80D8-A44C-E6E8-4043-0B6908D91CDC}"/>
          </ac:spMkLst>
        </pc:spChg>
        <pc:spChg chg="mod">
          <ac:chgData name="Arjen Venema" userId="S::arjen_strootman.net#ext#@corporateroot.onmicrosoft.com::319c4af3-57b6-4226-9066-7612324f2cf1" providerId="AD" clId="Web-{3EE98E83-3C42-7BBD-5720-99348B23F148}" dt="2022-04-05T12:21:22.416" v="74" actId="20577"/>
          <ac:spMkLst>
            <pc:docMk/>
            <pc:sldMk cId="906235538" sldId="480"/>
            <ac:spMk id="6" creationId="{D06295DB-C1F2-4E5E-8242-5262BB3EDA28}"/>
          </ac:spMkLst>
        </pc:spChg>
      </pc:sldChg>
      <pc:sldChg chg="modSp">
        <pc:chgData name="Arjen Venema" userId="S::arjen_strootman.net#ext#@corporateroot.onmicrosoft.com::319c4af3-57b6-4226-9066-7612324f2cf1" providerId="AD" clId="Web-{3EE98E83-3C42-7BBD-5720-99348B23F148}" dt="2022-04-05T12:22:35.793" v="123" actId="20577"/>
        <pc:sldMkLst>
          <pc:docMk/>
          <pc:sldMk cId="1221417816" sldId="486"/>
        </pc:sldMkLst>
        <pc:spChg chg="mod">
          <ac:chgData name="Arjen Venema" userId="S::arjen_strootman.net#ext#@corporateroot.onmicrosoft.com::319c4af3-57b6-4226-9066-7612324f2cf1" providerId="AD" clId="Web-{3EE98E83-3C42-7BBD-5720-99348B23F148}" dt="2022-04-05T12:22:35.793" v="123" actId="20577"/>
          <ac:spMkLst>
            <pc:docMk/>
            <pc:sldMk cId="1221417816" sldId="486"/>
            <ac:spMk id="6" creationId="{D06295DB-C1F2-4E5E-8242-5262BB3EDA28}"/>
          </ac:spMkLst>
        </pc:spChg>
      </pc:sldChg>
      <pc:sldChg chg="modSp">
        <pc:chgData name="Arjen Venema" userId="S::arjen_strootman.net#ext#@corporateroot.onmicrosoft.com::319c4af3-57b6-4226-9066-7612324f2cf1" providerId="AD" clId="Web-{3EE98E83-3C42-7BBD-5720-99348B23F148}" dt="2022-04-05T12:06:13.630" v="0" actId="14100"/>
        <pc:sldMkLst>
          <pc:docMk/>
          <pc:sldMk cId="307251075" sldId="487"/>
        </pc:sldMkLst>
        <pc:spChg chg="mod">
          <ac:chgData name="Arjen Venema" userId="S::arjen_strootman.net#ext#@corporateroot.onmicrosoft.com::319c4af3-57b6-4226-9066-7612324f2cf1" providerId="AD" clId="Web-{3EE98E83-3C42-7BBD-5720-99348B23F148}" dt="2022-04-05T12:06:13.630" v="0" actId="14100"/>
          <ac:spMkLst>
            <pc:docMk/>
            <pc:sldMk cId="307251075" sldId="487"/>
            <ac:spMk id="2" creationId="{421929D7-DB34-9D77-083B-C21AB8B0AA1F}"/>
          </ac:spMkLst>
        </pc:spChg>
      </pc:sldChg>
      <pc:sldChg chg="del">
        <pc:chgData name="Arjen Venema" userId="S::arjen_strootman.net#ext#@corporateroot.onmicrosoft.com::319c4af3-57b6-4226-9066-7612324f2cf1" providerId="AD" clId="Web-{3EE98E83-3C42-7BBD-5720-99348B23F148}" dt="2022-04-05T12:20:55.588" v="69"/>
        <pc:sldMkLst>
          <pc:docMk/>
          <pc:sldMk cId="4246395925" sldId="492"/>
        </pc:sldMkLst>
      </pc:sldChg>
      <pc:sldChg chg="modSp ord">
        <pc:chgData name="Arjen Venema" userId="S::arjen_strootman.net#ext#@corporateroot.onmicrosoft.com::319c4af3-57b6-4226-9066-7612324f2cf1" providerId="AD" clId="Web-{3EE98E83-3C42-7BBD-5720-99348B23F148}" dt="2022-04-05T12:21:56.370" v="89" actId="20577"/>
        <pc:sldMkLst>
          <pc:docMk/>
          <pc:sldMk cId="3392831782" sldId="493"/>
        </pc:sldMkLst>
        <pc:spChg chg="mod">
          <ac:chgData name="Arjen Venema" userId="S::arjen_strootman.net#ext#@corporateroot.onmicrosoft.com::319c4af3-57b6-4226-9066-7612324f2cf1" providerId="AD" clId="Web-{3EE98E83-3C42-7BBD-5720-99348B23F148}" dt="2022-04-05T12:21:56.370" v="89" actId="20577"/>
          <ac:spMkLst>
            <pc:docMk/>
            <pc:sldMk cId="3392831782" sldId="493"/>
            <ac:spMk id="2" creationId="{AD77AA32-1AF0-C965-5D8A-49F634E0D8BB}"/>
          </ac:spMkLst>
        </pc:spChg>
        <pc:spChg chg="mod">
          <ac:chgData name="Arjen Venema" userId="S::arjen_strootman.net#ext#@corporateroot.onmicrosoft.com::319c4af3-57b6-4226-9066-7612324f2cf1" providerId="AD" clId="Web-{3EE98E83-3C42-7BBD-5720-99348B23F148}" dt="2022-04-05T12:21:44.901" v="83" actId="20577"/>
          <ac:spMkLst>
            <pc:docMk/>
            <pc:sldMk cId="3392831782" sldId="493"/>
            <ac:spMk id="6" creationId="{31B6F248-168A-4F15-A1EA-B52478962EFE}"/>
          </ac:spMkLst>
        </pc:spChg>
      </pc:sldChg>
      <pc:sldChg chg="modSp">
        <pc:chgData name="Arjen Venema" userId="S::arjen_strootman.net#ext#@corporateroot.onmicrosoft.com::319c4af3-57b6-4226-9066-7612324f2cf1" providerId="AD" clId="Web-{3EE98E83-3C42-7BBD-5720-99348B23F148}" dt="2022-04-05T12:26:41.658" v="127" actId="20577"/>
        <pc:sldMkLst>
          <pc:docMk/>
          <pc:sldMk cId="4234716526" sldId="502"/>
        </pc:sldMkLst>
        <pc:spChg chg="mod">
          <ac:chgData name="Arjen Venema" userId="S::arjen_strootman.net#ext#@corporateroot.onmicrosoft.com::319c4af3-57b6-4226-9066-7612324f2cf1" providerId="AD" clId="Web-{3EE98E83-3C42-7BBD-5720-99348B23F148}" dt="2022-04-05T12:26:41.658" v="127" actId="20577"/>
          <ac:spMkLst>
            <pc:docMk/>
            <pc:sldMk cId="4234716526" sldId="502"/>
            <ac:spMk id="3" creationId="{BC727A28-F063-E28C-B8CB-8412FEE57A63}"/>
          </ac:spMkLst>
        </pc:spChg>
      </pc:sldChg>
      <pc:sldChg chg="del mod ord modShow">
        <pc:chgData name="Arjen Venema" userId="S::arjen_strootman.net#ext#@corporateroot.onmicrosoft.com::319c4af3-57b6-4226-9066-7612324f2cf1" providerId="AD" clId="Web-{3EE98E83-3C42-7BBD-5720-99348B23F148}" dt="2022-04-05T13:04:19.007" v="355"/>
        <pc:sldMkLst>
          <pc:docMk/>
          <pc:sldMk cId="27382335" sldId="503"/>
        </pc:sldMkLst>
      </pc:sldChg>
      <pc:sldChg chg="del mod ord modShow">
        <pc:chgData name="Arjen Venema" userId="S::arjen_strootman.net#ext#@corporateroot.onmicrosoft.com::319c4af3-57b6-4226-9066-7612324f2cf1" providerId="AD" clId="Web-{3EE98E83-3C42-7BBD-5720-99348B23F148}" dt="2022-04-05T13:04:19.007" v="354"/>
        <pc:sldMkLst>
          <pc:docMk/>
          <pc:sldMk cId="1068185905" sldId="504"/>
        </pc:sldMkLst>
      </pc:sldChg>
      <pc:sldChg chg="modSp">
        <pc:chgData name="Arjen Venema" userId="S::arjen_strootman.net#ext#@corporateroot.onmicrosoft.com::319c4af3-57b6-4226-9066-7612324f2cf1" providerId="AD" clId="Web-{3EE98E83-3C42-7BBD-5720-99348B23F148}" dt="2022-04-05T12:26:33.111" v="125" actId="20577"/>
        <pc:sldMkLst>
          <pc:docMk/>
          <pc:sldMk cId="3844080037" sldId="505"/>
        </pc:sldMkLst>
        <pc:spChg chg="mod">
          <ac:chgData name="Arjen Venema" userId="S::arjen_strootman.net#ext#@corporateroot.onmicrosoft.com::319c4af3-57b6-4226-9066-7612324f2cf1" providerId="AD" clId="Web-{3EE98E83-3C42-7BBD-5720-99348B23F148}" dt="2022-04-05T12:26:33.111" v="125" actId="20577"/>
          <ac:spMkLst>
            <pc:docMk/>
            <pc:sldMk cId="3844080037" sldId="505"/>
            <ac:spMk id="7" creationId="{4635150E-F9AD-7057-6D2D-55B95276D7A3}"/>
          </ac:spMkLst>
        </pc:spChg>
      </pc:sldChg>
      <pc:sldChg chg="addSp modSp">
        <pc:chgData name="Arjen Venema" userId="S::arjen_strootman.net#ext#@corporateroot.onmicrosoft.com::319c4af3-57b6-4226-9066-7612324f2cf1" providerId="AD" clId="Web-{3EE98E83-3C42-7BBD-5720-99348B23F148}" dt="2022-04-05T12:36:47.859" v="215" actId="20577"/>
        <pc:sldMkLst>
          <pc:docMk/>
          <pc:sldMk cId="1276277515" sldId="506"/>
        </pc:sldMkLst>
        <pc:spChg chg="add mod">
          <ac:chgData name="Arjen Venema" userId="S::arjen_strootman.net#ext#@corporateroot.onmicrosoft.com::319c4af3-57b6-4226-9066-7612324f2cf1" providerId="AD" clId="Web-{3EE98E83-3C42-7BBD-5720-99348B23F148}" dt="2022-04-05T12:36:47.859" v="215" actId="20577"/>
          <ac:spMkLst>
            <pc:docMk/>
            <pc:sldMk cId="1276277515" sldId="506"/>
            <ac:spMk id="2" creationId="{22A42CB6-ED53-7680-3741-B8FED7D7D9D1}"/>
          </ac:spMkLst>
        </pc:spChg>
      </pc:sldChg>
      <pc:sldChg chg="modSp">
        <pc:chgData name="Arjen Venema" userId="S::arjen_strootman.net#ext#@corporateroot.onmicrosoft.com::319c4af3-57b6-4226-9066-7612324f2cf1" providerId="AD" clId="Web-{3EE98E83-3C42-7BBD-5720-99348B23F148}" dt="2022-04-05T12:59:05.781" v="247" actId="20577"/>
        <pc:sldMkLst>
          <pc:docMk/>
          <pc:sldMk cId="1009935561" sldId="508"/>
        </pc:sldMkLst>
        <pc:spChg chg="mod">
          <ac:chgData name="Arjen Venema" userId="S::arjen_strootman.net#ext#@corporateroot.onmicrosoft.com::319c4af3-57b6-4226-9066-7612324f2cf1" providerId="AD" clId="Web-{3EE98E83-3C42-7BBD-5720-99348B23F148}" dt="2022-04-05T12:59:05.781" v="247" actId="20577"/>
          <ac:spMkLst>
            <pc:docMk/>
            <pc:sldMk cId="1009935561" sldId="508"/>
            <ac:spMk id="7" creationId="{122BDE52-EDA0-1B6E-8F6A-B30EA90E530F}"/>
          </ac:spMkLst>
        </pc:spChg>
      </pc:sldChg>
      <pc:sldChg chg="addSp modSp">
        <pc:chgData name="Arjen Venema" userId="S::arjen_strootman.net#ext#@corporateroot.onmicrosoft.com::319c4af3-57b6-4226-9066-7612324f2cf1" providerId="AD" clId="Web-{3EE98E83-3C42-7BBD-5720-99348B23F148}" dt="2022-04-05T12:42:55.571" v="219" actId="1076"/>
        <pc:sldMkLst>
          <pc:docMk/>
          <pc:sldMk cId="2114266991" sldId="521"/>
        </pc:sldMkLst>
        <pc:spChg chg="add mod">
          <ac:chgData name="Arjen Venema" userId="S::arjen_strootman.net#ext#@corporateroot.onmicrosoft.com::319c4af3-57b6-4226-9066-7612324f2cf1" providerId="AD" clId="Web-{3EE98E83-3C42-7BBD-5720-99348B23F148}" dt="2022-04-05T12:42:55.571" v="219" actId="1076"/>
          <ac:spMkLst>
            <pc:docMk/>
            <pc:sldMk cId="2114266991" sldId="521"/>
            <ac:spMk id="2" creationId="{332A6247-1F00-D652-AC9A-A89A7A03A77F}"/>
          </ac:spMkLst>
        </pc:spChg>
        <pc:graphicFrameChg chg="modGraphic">
          <ac:chgData name="Arjen Venema" userId="S::arjen_strootman.net#ext#@corporateroot.onmicrosoft.com::319c4af3-57b6-4226-9066-7612324f2cf1" providerId="AD" clId="Web-{3EE98E83-3C42-7BBD-5720-99348B23F148}" dt="2022-04-05T12:42:48.899" v="218"/>
          <ac:graphicFrameMkLst>
            <pc:docMk/>
            <pc:sldMk cId="2114266991" sldId="521"/>
            <ac:graphicFrameMk id="10" creationId="{380417B0-5B99-7649-3286-9A0C8FA64106}"/>
          </ac:graphicFrameMkLst>
        </pc:graphicFrameChg>
      </pc:sldChg>
      <pc:sldChg chg="addSp modSp">
        <pc:chgData name="Arjen Venema" userId="S::arjen_strootman.net#ext#@corporateroot.onmicrosoft.com::319c4af3-57b6-4226-9066-7612324f2cf1" providerId="AD" clId="Web-{3EE98E83-3C42-7BBD-5720-99348B23F148}" dt="2022-04-05T12:57:56.732" v="226"/>
        <pc:sldMkLst>
          <pc:docMk/>
          <pc:sldMk cId="3181560115" sldId="522"/>
        </pc:sldMkLst>
        <pc:spChg chg="add mod">
          <ac:chgData name="Arjen Venema" userId="S::arjen_strootman.net#ext#@corporateroot.onmicrosoft.com::319c4af3-57b6-4226-9066-7612324f2cf1" providerId="AD" clId="Web-{3EE98E83-3C42-7BBD-5720-99348B23F148}" dt="2022-04-05T12:43:00.602" v="221" actId="1076"/>
          <ac:spMkLst>
            <pc:docMk/>
            <pc:sldMk cId="3181560115" sldId="522"/>
            <ac:spMk id="2" creationId="{D724425F-E4B2-0009-A897-32520F4894E0}"/>
          </ac:spMkLst>
        </pc:spChg>
        <pc:graphicFrameChg chg="modGraphic">
          <ac:chgData name="Arjen Venema" userId="S::arjen_strootman.net#ext#@corporateroot.onmicrosoft.com::319c4af3-57b6-4226-9066-7612324f2cf1" providerId="AD" clId="Web-{3EE98E83-3C42-7BBD-5720-99348B23F148}" dt="2022-04-05T12:57:56.732" v="226"/>
          <ac:graphicFrameMkLst>
            <pc:docMk/>
            <pc:sldMk cId="3181560115" sldId="522"/>
            <ac:graphicFrameMk id="10" creationId="{380417B0-5B99-7649-3286-9A0C8FA64106}"/>
          </ac:graphicFrameMkLst>
        </pc:graphicFrameChg>
      </pc:sldChg>
      <pc:sldChg chg="addSp">
        <pc:chgData name="Arjen Venema" userId="S::arjen_strootman.net#ext#@corporateroot.onmicrosoft.com::319c4af3-57b6-4226-9066-7612324f2cf1" providerId="AD" clId="Web-{3EE98E83-3C42-7BBD-5720-99348B23F148}" dt="2022-04-05T12:54:40.243" v="222"/>
        <pc:sldMkLst>
          <pc:docMk/>
          <pc:sldMk cId="3816496189" sldId="523"/>
        </pc:sldMkLst>
        <pc:spChg chg="add">
          <ac:chgData name="Arjen Venema" userId="S::arjen_strootman.net#ext#@corporateroot.onmicrosoft.com::319c4af3-57b6-4226-9066-7612324f2cf1" providerId="AD" clId="Web-{3EE98E83-3C42-7BBD-5720-99348B23F148}" dt="2022-04-05T12:54:40.243" v="222"/>
          <ac:spMkLst>
            <pc:docMk/>
            <pc:sldMk cId="3816496189" sldId="523"/>
            <ac:spMk id="2" creationId="{B95CEA81-C711-5986-8104-5E0CDE565E61}"/>
          </ac:spMkLst>
        </pc:spChg>
      </pc:sldChg>
      <pc:sldChg chg="modSp add ord replId">
        <pc:chgData name="Arjen Venema" userId="S::arjen_strootman.net#ext#@corporateroot.onmicrosoft.com::319c4af3-57b6-4226-9066-7612324f2cf1" providerId="AD" clId="Web-{3EE98E83-3C42-7BBD-5720-99348B23F148}" dt="2022-04-05T12:22:23.715" v="121" actId="20577"/>
        <pc:sldMkLst>
          <pc:docMk/>
          <pc:sldMk cId="2220395360" sldId="526"/>
        </pc:sldMkLst>
        <pc:spChg chg="mod">
          <ac:chgData name="Arjen Venema" userId="S::arjen_strootman.net#ext#@corporateroot.onmicrosoft.com::319c4af3-57b6-4226-9066-7612324f2cf1" providerId="AD" clId="Web-{3EE98E83-3C42-7BBD-5720-99348B23F148}" dt="2022-04-05T12:22:14.855" v="115" actId="20577"/>
          <ac:spMkLst>
            <pc:docMk/>
            <pc:sldMk cId="2220395360" sldId="526"/>
            <ac:spMk id="2" creationId="{AD77AA32-1AF0-C965-5D8A-49F634E0D8BB}"/>
          </ac:spMkLst>
        </pc:spChg>
        <pc:spChg chg="mod">
          <ac:chgData name="Arjen Venema" userId="S::arjen_strootman.net#ext#@corporateroot.onmicrosoft.com::319c4af3-57b6-4226-9066-7612324f2cf1" providerId="AD" clId="Web-{3EE98E83-3C42-7BBD-5720-99348B23F148}" dt="2022-04-05T12:22:23.715" v="121" actId="20577"/>
          <ac:spMkLst>
            <pc:docMk/>
            <pc:sldMk cId="2220395360" sldId="526"/>
            <ac:spMk id="6" creationId="{31B6F248-168A-4F15-A1EA-B52478962EFE}"/>
          </ac:spMkLst>
        </pc:spChg>
      </pc:sldChg>
      <pc:sldChg chg="new del">
        <pc:chgData name="Arjen Venema" userId="S::arjen_strootman.net#ext#@corporateroot.onmicrosoft.com::319c4af3-57b6-4226-9066-7612324f2cf1" providerId="AD" clId="Web-{3EE98E83-3C42-7BBD-5720-99348B23F148}" dt="2022-04-05T13:00:23.298" v="250"/>
        <pc:sldMkLst>
          <pc:docMk/>
          <pc:sldMk cId="4243553991" sldId="527"/>
        </pc:sldMkLst>
      </pc:sldChg>
      <pc:sldChg chg="delSp modSp add replId">
        <pc:chgData name="Arjen Venema" userId="S::arjen_strootman.net#ext#@corporateroot.onmicrosoft.com::319c4af3-57b6-4226-9066-7612324f2cf1" providerId="AD" clId="Web-{3EE98E83-3C42-7BBD-5720-99348B23F148}" dt="2022-04-05T13:04:02.585" v="353"/>
        <pc:sldMkLst>
          <pc:docMk/>
          <pc:sldMk cId="2009000680" sldId="528"/>
        </pc:sldMkLst>
        <pc:spChg chg="del">
          <ac:chgData name="Arjen Venema" userId="S::arjen_strootman.net#ext#@corporateroot.onmicrosoft.com::319c4af3-57b6-4226-9066-7612324f2cf1" providerId="AD" clId="Web-{3EE98E83-3C42-7BBD-5720-99348B23F148}" dt="2022-04-05T13:00:36.767" v="258"/>
          <ac:spMkLst>
            <pc:docMk/>
            <pc:sldMk cId="2009000680" sldId="528"/>
            <ac:spMk id="2" creationId="{B95CEA81-C711-5986-8104-5E0CDE565E61}"/>
          </ac:spMkLst>
        </pc:spChg>
        <pc:spChg chg="mod">
          <ac:chgData name="Arjen Venema" userId="S::arjen_strootman.net#ext#@corporateroot.onmicrosoft.com::319c4af3-57b6-4226-9066-7612324f2cf1" providerId="AD" clId="Web-{3EE98E83-3C42-7BBD-5720-99348B23F148}" dt="2022-04-05T13:00:54.033" v="265" actId="20577"/>
          <ac:spMkLst>
            <pc:docMk/>
            <pc:sldMk cId="2009000680" sldId="528"/>
            <ac:spMk id="6" creationId="{31B6F248-168A-4F15-A1EA-B52478962EFE}"/>
          </ac:spMkLst>
        </pc:spChg>
        <pc:graphicFrameChg chg="mod modGraphic">
          <ac:chgData name="Arjen Venema" userId="S::arjen_strootman.net#ext#@corporateroot.onmicrosoft.com::319c4af3-57b6-4226-9066-7612324f2cf1" providerId="AD" clId="Web-{3EE98E83-3C42-7BBD-5720-99348B23F148}" dt="2022-04-05T13:04:02.585" v="353"/>
          <ac:graphicFrameMkLst>
            <pc:docMk/>
            <pc:sldMk cId="2009000680" sldId="528"/>
            <ac:graphicFrameMk id="14" creationId="{11516AC0-6328-A89F-BB16-CF85417906F7}"/>
          </ac:graphicFrameMkLst>
        </pc:graphicFrameChg>
      </pc:sldChg>
    </pc:docChg>
  </pc:docChgLst>
  <pc:docChgLst>
    <pc:chgData name="Roel van de Laar" userId="S::roel.van.de.laar@rhdhv.com::3cf61920-e559-4a0d-a194-7317e7ee50ab" providerId="AD" clId="Web-{9F8E43B8-F304-7CCA-BEBA-8F449A64742C}"/>
    <pc:docChg chg="addSld delSld modSld sldOrd">
      <pc:chgData name="Roel van de Laar" userId="S::roel.van.de.laar@rhdhv.com::3cf61920-e559-4a0d-a194-7317e7ee50ab" providerId="AD" clId="Web-{9F8E43B8-F304-7CCA-BEBA-8F449A64742C}" dt="2022-04-06T09:41:41.723" v="483" actId="1076"/>
      <pc:docMkLst>
        <pc:docMk/>
      </pc:docMkLst>
      <pc:sldChg chg="addSp modSp">
        <pc:chgData name="Roel van de Laar" userId="S::roel.van.de.laar@rhdhv.com::3cf61920-e559-4a0d-a194-7317e7ee50ab" providerId="AD" clId="Web-{9F8E43B8-F304-7CCA-BEBA-8F449A64742C}" dt="2022-04-06T08:54:05.292" v="471"/>
        <pc:sldMkLst>
          <pc:docMk/>
          <pc:sldMk cId="1276277515" sldId="506"/>
        </pc:sldMkLst>
        <pc:spChg chg="mod">
          <ac:chgData name="Roel van de Laar" userId="S::roel.van.de.laar@rhdhv.com::3cf61920-e559-4a0d-a194-7317e7ee50ab" providerId="AD" clId="Web-{9F8E43B8-F304-7CCA-BEBA-8F449A64742C}" dt="2022-04-06T08:53:46.385" v="468" actId="1076"/>
          <ac:spMkLst>
            <pc:docMk/>
            <pc:sldMk cId="1276277515" sldId="506"/>
            <ac:spMk id="2" creationId="{22A42CB6-ED53-7680-3741-B8FED7D7D9D1}"/>
          </ac:spMkLst>
        </pc:spChg>
        <pc:spChg chg="mod">
          <ac:chgData name="Roel van de Laar" userId="S::roel.van.de.laar@rhdhv.com::3cf61920-e559-4a0d-a194-7317e7ee50ab" providerId="AD" clId="Web-{9F8E43B8-F304-7CCA-BEBA-8F449A64742C}" dt="2022-04-06T08:50:17.364" v="417" actId="20577"/>
          <ac:spMkLst>
            <pc:docMk/>
            <pc:sldMk cId="1276277515" sldId="506"/>
            <ac:spMk id="6" creationId="{31B6F248-168A-4F15-A1EA-B52478962EFE}"/>
          </ac:spMkLst>
        </pc:spChg>
        <pc:graphicFrameChg chg="add mod modGraphic">
          <ac:chgData name="Roel van de Laar" userId="S::roel.van.de.laar@rhdhv.com::3cf61920-e559-4a0d-a194-7317e7ee50ab" providerId="AD" clId="Web-{9F8E43B8-F304-7CCA-BEBA-8F449A64742C}" dt="2022-04-06T08:54:05.292" v="471"/>
          <ac:graphicFrameMkLst>
            <pc:docMk/>
            <pc:sldMk cId="1276277515" sldId="506"/>
            <ac:graphicFrameMk id="5" creationId="{AD672B02-B991-F096-F340-110883F0A93A}"/>
          </ac:graphicFrameMkLst>
        </pc:graphicFrameChg>
        <pc:graphicFrameChg chg="mod modGraphic">
          <ac:chgData name="Roel van de Laar" userId="S::roel.van.de.laar@rhdhv.com::3cf61920-e559-4a0d-a194-7317e7ee50ab" providerId="AD" clId="Web-{9F8E43B8-F304-7CCA-BEBA-8F449A64742C}" dt="2022-04-06T08:41:35.680" v="315" actId="1076"/>
          <ac:graphicFrameMkLst>
            <pc:docMk/>
            <pc:sldMk cId="1276277515" sldId="506"/>
            <ac:graphicFrameMk id="7" creationId="{E2E6CEB1-2E39-7205-ADD6-CA8A8D0D4F15}"/>
          </ac:graphicFrameMkLst>
        </pc:graphicFrameChg>
      </pc:sldChg>
      <pc:sldChg chg="modSp">
        <pc:chgData name="Roel van de Laar" userId="S::roel.van.de.laar@rhdhv.com::3cf61920-e559-4a0d-a194-7317e7ee50ab" providerId="AD" clId="Web-{9F8E43B8-F304-7CCA-BEBA-8F449A64742C}" dt="2022-04-06T08:56:00.107" v="482" actId="14100"/>
        <pc:sldMkLst>
          <pc:docMk/>
          <pc:sldMk cId="1009935561" sldId="508"/>
        </pc:sldMkLst>
        <pc:spChg chg="mod">
          <ac:chgData name="Roel van de Laar" userId="S::roel.van.de.laar@rhdhv.com::3cf61920-e559-4a0d-a194-7317e7ee50ab" providerId="AD" clId="Web-{9F8E43B8-F304-7CCA-BEBA-8F449A64742C}" dt="2022-04-06T08:56:00.107" v="482" actId="14100"/>
          <ac:spMkLst>
            <pc:docMk/>
            <pc:sldMk cId="1009935561" sldId="508"/>
            <ac:spMk id="7" creationId="{122BDE52-EDA0-1B6E-8F6A-B30EA90E530F}"/>
          </ac:spMkLst>
        </pc:spChg>
      </pc:sldChg>
      <pc:sldChg chg="ord">
        <pc:chgData name="Roel van de Laar" userId="S::roel.van.de.laar@rhdhv.com::3cf61920-e559-4a0d-a194-7317e7ee50ab" providerId="AD" clId="Web-{9F8E43B8-F304-7CCA-BEBA-8F449A64742C}" dt="2022-04-06T08:54:50.418" v="475"/>
        <pc:sldMkLst>
          <pc:docMk/>
          <pc:sldMk cId="570828999" sldId="516"/>
        </pc:sldMkLst>
      </pc:sldChg>
      <pc:sldChg chg="addSp delSp modSp">
        <pc:chgData name="Roel van de Laar" userId="S::roel.van.de.laar@rhdhv.com::3cf61920-e559-4a0d-a194-7317e7ee50ab" providerId="AD" clId="Web-{9F8E43B8-F304-7CCA-BEBA-8F449A64742C}" dt="2022-04-06T09:41:41.723" v="483" actId="1076"/>
        <pc:sldMkLst>
          <pc:docMk/>
          <pc:sldMk cId="2114266991" sldId="521"/>
        </pc:sldMkLst>
        <pc:spChg chg="del">
          <ac:chgData name="Roel van de Laar" userId="S::roel.van.de.laar@rhdhv.com::3cf61920-e559-4a0d-a194-7317e7ee50ab" providerId="AD" clId="Web-{9F8E43B8-F304-7CCA-BEBA-8F449A64742C}" dt="2022-04-06T07:59:07.759" v="75"/>
          <ac:spMkLst>
            <pc:docMk/>
            <pc:sldMk cId="2114266991" sldId="521"/>
            <ac:spMk id="2" creationId="{332A6247-1F00-D652-AC9A-A89A7A03A77F}"/>
          </ac:spMkLst>
        </pc:spChg>
        <pc:spChg chg="del">
          <ac:chgData name="Roel van de Laar" userId="S::roel.van.de.laar@rhdhv.com::3cf61920-e559-4a0d-a194-7317e7ee50ab" providerId="AD" clId="Web-{9F8E43B8-F304-7CCA-BEBA-8F449A64742C}" dt="2022-04-06T07:59:20.853" v="78"/>
          <ac:spMkLst>
            <pc:docMk/>
            <pc:sldMk cId="2114266991" sldId="521"/>
            <ac:spMk id="4" creationId="{51E68EB9-44FA-D9DB-DFBC-FECE42DD63FD}"/>
          </ac:spMkLst>
        </pc:spChg>
        <pc:spChg chg="mod">
          <ac:chgData name="Roel van de Laar" userId="S::roel.van.de.laar@rhdhv.com::3cf61920-e559-4a0d-a194-7317e7ee50ab" providerId="AD" clId="Web-{9F8E43B8-F304-7CCA-BEBA-8F449A64742C}" dt="2022-04-06T08:40:42.272" v="307" actId="20577"/>
          <ac:spMkLst>
            <pc:docMk/>
            <pc:sldMk cId="2114266991" sldId="521"/>
            <ac:spMk id="6" creationId="{31B6F248-168A-4F15-A1EA-B52478962EFE}"/>
          </ac:spMkLst>
        </pc:spChg>
        <pc:spChg chg="add mod">
          <ac:chgData name="Roel van de Laar" userId="S::roel.van.de.laar@rhdhv.com::3cf61920-e559-4a0d-a194-7317e7ee50ab" providerId="AD" clId="Web-{9F8E43B8-F304-7CCA-BEBA-8F449A64742C}" dt="2022-04-06T09:41:41.723" v="483" actId="1076"/>
          <ac:spMkLst>
            <pc:docMk/>
            <pc:sldMk cId="2114266991" sldId="521"/>
            <ac:spMk id="7" creationId="{909B64A7-CAFF-B6C5-4E57-F97AABA7C0A5}"/>
          </ac:spMkLst>
        </pc:spChg>
        <pc:graphicFrameChg chg="add del mod">
          <ac:chgData name="Roel van de Laar" userId="S::roel.van.de.laar@rhdhv.com::3cf61920-e559-4a0d-a194-7317e7ee50ab" providerId="AD" clId="Web-{9F8E43B8-F304-7CCA-BEBA-8F449A64742C}" dt="2022-04-06T07:59:11.181" v="77"/>
          <ac:graphicFrameMkLst>
            <pc:docMk/>
            <pc:sldMk cId="2114266991" sldId="521"/>
            <ac:graphicFrameMk id="5" creationId="{8A166020-FE15-5A5C-6BF1-54300861D89F}"/>
          </ac:graphicFrameMkLst>
        </pc:graphicFrameChg>
        <pc:graphicFrameChg chg="mod modGraphic">
          <ac:chgData name="Roel van de Laar" userId="S::roel.van.de.laar@rhdhv.com::3cf61920-e559-4a0d-a194-7317e7ee50ab" providerId="AD" clId="Web-{9F8E43B8-F304-7CCA-BEBA-8F449A64742C}" dt="2022-04-06T08:42:54.448" v="340"/>
          <ac:graphicFrameMkLst>
            <pc:docMk/>
            <pc:sldMk cId="2114266991" sldId="521"/>
            <ac:graphicFrameMk id="10" creationId="{380417B0-5B99-7649-3286-9A0C8FA64106}"/>
          </ac:graphicFrameMkLst>
        </pc:graphicFrameChg>
      </pc:sldChg>
      <pc:sldChg chg="addSp delSp modSp add del">
        <pc:chgData name="Roel van de Laar" userId="S::roel.van.de.laar@rhdhv.com::3cf61920-e559-4a0d-a194-7317e7ee50ab" providerId="AD" clId="Web-{9F8E43B8-F304-7CCA-BEBA-8F449A64742C}" dt="2022-04-06T08:53:08.790" v="466" actId="1076"/>
        <pc:sldMkLst>
          <pc:docMk/>
          <pc:sldMk cId="3181560115" sldId="522"/>
        </pc:sldMkLst>
        <pc:spChg chg="del">
          <ac:chgData name="Roel van de Laar" userId="S::roel.van.de.laar@rhdhv.com::3cf61920-e559-4a0d-a194-7317e7ee50ab" providerId="AD" clId="Web-{9F8E43B8-F304-7CCA-BEBA-8F449A64742C}" dt="2022-04-06T07:59:29.494" v="80"/>
          <ac:spMkLst>
            <pc:docMk/>
            <pc:sldMk cId="3181560115" sldId="522"/>
            <ac:spMk id="2" creationId="{D724425F-E4B2-0009-A897-32520F4894E0}"/>
          </ac:spMkLst>
        </pc:spChg>
        <pc:spChg chg="mod">
          <ac:chgData name="Roel van de Laar" userId="S::roel.van.de.laar@rhdhv.com::3cf61920-e559-4a0d-a194-7317e7ee50ab" providerId="AD" clId="Web-{9F8E43B8-F304-7CCA-BEBA-8F449A64742C}" dt="2022-04-06T08:40:44.710" v="308" actId="20577"/>
          <ac:spMkLst>
            <pc:docMk/>
            <pc:sldMk cId="3181560115" sldId="522"/>
            <ac:spMk id="6" creationId="{31B6F248-168A-4F15-A1EA-B52478962EFE}"/>
          </ac:spMkLst>
        </pc:spChg>
        <pc:spChg chg="add mod">
          <ac:chgData name="Roel van de Laar" userId="S::roel.van.de.laar@rhdhv.com::3cf61920-e559-4a0d-a194-7317e7ee50ab" providerId="AD" clId="Web-{9F8E43B8-F304-7CCA-BEBA-8F449A64742C}" dt="2022-04-06T08:44:28.700" v="373" actId="1076"/>
          <ac:spMkLst>
            <pc:docMk/>
            <pc:sldMk cId="3181560115" sldId="522"/>
            <ac:spMk id="7" creationId="{98EF4FFD-90B5-A1A4-9CA1-BB1CF7DFA789}"/>
          </ac:spMkLst>
        </pc:spChg>
        <pc:spChg chg="add mod">
          <ac:chgData name="Roel van de Laar" userId="S::roel.van.de.laar@rhdhv.com::3cf61920-e559-4a0d-a194-7317e7ee50ab" providerId="AD" clId="Web-{9F8E43B8-F304-7CCA-BEBA-8F449A64742C}" dt="2022-04-06T08:53:08.790" v="466" actId="1076"/>
          <ac:spMkLst>
            <pc:docMk/>
            <pc:sldMk cId="3181560115" sldId="522"/>
            <ac:spMk id="12" creationId="{AD1BF28F-9D4F-3A81-F047-8CA517AD9DA1}"/>
          </ac:spMkLst>
        </pc:spChg>
        <pc:graphicFrameChg chg="add del mod">
          <ac:chgData name="Roel van de Laar" userId="S::roel.van.de.laar@rhdhv.com::3cf61920-e559-4a0d-a194-7317e7ee50ab" providerId="AD" clId="Web-{9F8E43B8-F304-7CCA-BEBA-8F449A64742C}" dt="2022-04-06T07:55:16.629" v="27"/>
          <ac:graphicFrameMkLst>
            <pc:docMk/>
            <pc:sldMk cId="3181560115" sldId="522"/>
            <ac:graphicFrameMk id="5" creationId="{D95AF444-EC6C-1D3A-46F7-20B03E2CE94D}"/>
          </ac:graphicFrameMkLst>
        </pc:graphicFrameChg>
        <pc:graphicFrameChg chg="mod modGraphic">
          <ac:chgData name="Roel van de Laar" userId="S::roel.van.de.laar@rhdhv.com::3cf61920-e559-4a0d-a194-7317e7ee50ab" providerId="AD" clId="Web-{9F8E43B8-F304-7CCA-BEBA-8F449A64742C}" dt="2022-04-06T08:47:40.845" v="413"/>
          <ac:graphicFrameMkLst>
            <pc:docMk/>
            <pc:sldMk cId="3181560115" sldId="522"/>
            <ac:graphicFrameMk id="10" creationId="{380417B0-5B99-7649-3286-9A0C8FA64106}"/>
          </ac:graphicFrameMkLst>
        </pc:graphicFrameChg>
        <pc:graphicFrameChg chg="add del mod">
          <ac:chgData name="Roel van de Laar" userId="S::roel.van.de.laar@rhdhv.com::3cf61920-e559-4a0d-a194-7317e7ee50ab" providerId="AD" clId="Web-{9F8E43B8-F304-7CCA-BEBA-8F449A64742C}" dt="2022-04-06T08:44:07.090" v="370"/>
          <ac:graphicFrameMkLst>
            <pc:docMk/>
            <pc:sldMk cId="3181560115" sldId="522"/>
            <ac:graphicFrameMk id="11" creationId="{DC68F330-2B04-9463-4F11-FFCF577F0804}"/>
          </ac:graphicFrameMkLst>
        </pc:graphicFrameChg>
      </pc:sldChg>
      <pc:sldChg chg="addSp delSp modSp del">
        <pc:chgData name="Roel van de Laar" userId="S::roel.van.de.laar@rhdhv.com::3cf61920-e559-4a0d-a194-7317e7ee50ab" providerId="AD" clId="Web-{9F8E43B8-F304-7CCA-BEBA-8F449A64742C}" dt="2022-04-06T08:33:39.512" v="128"/>
        <pc:sldMkLst>
          <pc:docMk/>
          <pc:sldMk cId="3816496189" sldId="523"/>
        </pc:sldMkLst>
        <pc:spChg chg="del">
          <ac:chgData name="Roel van de Laar" userId="S::roel.van.de.laar@rhdhv.com::3cf61920-e559-4a0d-a194-7317e7ee50ab" providerId="AD" clId="Web-{9F8E43B8-F304-7CCA-BEBA-8F449A64742C}" dt="2022-04-06T07:59:35.182" v="82"/>
          <ac:spMkLst>
            <pc:docMk/>
            <pc:sldMk cId="3816496189" sldId="523"/>
            <ac:spMk id="2" creationId="{B95CEA81-C711-5986-8104-5E0CDE565E61}"/>
          </ac:spMkLst>
        </pc:spChg>
        <pc:spChg chg="add">
          <ac:chgData name="Roel van de Laar" userId="S::roel.van.de.laar@rhdhv.com::3cf61920-e559-4a0d-a194-7317e7ee50ab" providerId="AD" clId="Web-{9F8E43B8-F304-7CCA-BEBA-8F449A64742C}" dt="2022-04-06T07:59:37.198" v="83"/>
          <ac:spMkLst>
            <pc:docMk/>
            <pc:sldMk cId="3816496189" sldId="523"/>
            <ac:spMk id="3" creationId="{31096FA6-3589-6395-1788-ECC9EC246CB9}"/>
          </ac:spMkLst>
        </pc:spChg>
        <pc:graphicFrameChg chg="add del modGraphic">
          <ac:chgData name="Roel van de Laar" userId="S::roel.van.de.laar@rhdhv.com::3cf61920-e559-4a0d-a194-7317e7ee50ab" providerId="AD" clId="Web-{9F8E43B8-F304-7CCA-BEBA-8F449A64742C}" dt="2022-04-06T07:55:18.082" v="28"/>
          <ac:graphicFrameMkLst>
            <pc:docMk/>
            <pc:sldMk cId="3816496189" sldId="523"/>
            <ac:graphicFrameMk id="14" creationId="{11516AC0-6328-A89F-BB16-CF85417906F7}"/>
          </ac:graphicFrameMkLst>
        </pc:graphicFrameChg>
      </pc:sldChg>
      <pc:sldChg chg="modSp">
        <pc:chgData name="Roel van de Laar" userId="S::roel.van.de.laar@rhdhv.com::3cf61920-e559-4a0d-a194-7317e7ee50ab" providerId="AD" clId="Web-{9F8E43B8-F304-7CCA-BEBA-8F449A64742C}" dt="2022-04-06T07:47:05.398" v="0" actId="1076"/>
        <pc:sldMkLst>
          <pc:docMk/>
          <pc:sldMk cId="2220395360" sldId="526"/>
        </pc:sldMkLst>
        <pc:spChg chg="mod">
          <ac:chgData name="Roel van de Laar" userId="S::roel.van.de.laar@rhdhv.com::3cf61920-e559-4a0d-a194-7317e7ee50ab" providerId="AD" clId="Web-{9F8E43B8-F304-7CCA-BEBA-8F449A64742C}" dt="2022-04-06T07:47:05.398" v="0" actId="1076"/>
          <ac:spMkLst>
            <pc:docMk/>
            <pc:sldMk cId="2220395360" sldId="526"/>
            <ac:spMk id="2" creationId="{AD77AA32-1AF0-C965-5D8A-49F634E0D8BB}"/>
          </ac:spMkLst>
        </pc:spChg>
      </pc:sldChg>
      <pc:sldChg chg="delSp del">
        <pc:chgData name="Roel van de Laar" userId="S::roel.van.de.laar@rhdhv.com::3cf61920-e559-4a0d-a194-7317e7ee50ab" providerId="AD" clId="Web-{9F8E43B8-F304-7CCA-BEBA-8F449A64742C}" dt="2022-04-06T08:50:44.193" v="419"/>
        <pc:sldMkLst>
          <pc:docMk/>
          <pc:sldMk cId="2009000680" sldId="528"/>
        </pc:sldMkLst>
        <pc:graphicFrameChg chg="del">
          <ac:chgData name="Roel van de Laar" userId="S::roel.van.de.laar@rhdhv.com::3cf61920-e559-4a0d-a194-7317e7ee50ab" providerId="AD" clId="Web-{9F8E43B8-F304-7CCA-BEBA-8F449A64742C}" dt="2022-04-06T08:50:01.083" v="414"/>
          <ac:graphicFrameMkLst>
            <pc:docMk/>
            <pc:sldMk cId="2009000680" sldId="528"/>
            <ac:graphicFrameMk id="14" creationId="{11516AC0-6328-A89F-BB16-CF85417906F7}"/>
          </ac:graphicFrameMkLst>
        </pc:graphicFrameChg>
      </pc:sldChg>
      <pc:sldChg chg="add replId">
        <pc:chgData name="Roel van de Laar" userId="S::roel.van.de.laar@rhdhv.com::3cf61920-e559-4a0d-a194-7317e7ee50ab" providerId="AD" clId="Web-{9F8E43B8-F304-7CCA-BEBA-8F449A64742C}" dt="2022-04-06T08:54:41.246" v="472"/>
        <pc:sldMkLst>
          <pc:docMk/>
          <pc:sldMk cId="33831562" sldId="531"/>
        </pc:sldMkLst>
      </pc:sldChg>
      <pc:sldChg chg="add replId">
        <pc:chgData name="Roel van de Laar" userId="S::roel.van.de.laar@rhdhv.com::3cf61920-e559-4a0d-a194-7317e7ee50ab" providerId="AD" clId="Web-{9F8E43B8-F304-7CCA-BEBA-8F449A64742C}" dt="2022-04-06T08:54:41.324" v="473"/>
        <pc:sldMkLst>
          <pc:docMk/>
          <pc:sldMk cId="3846875774" sldId="532"/>
        </pc:sldMkLst>
      </pc:sldChg>
      <pc:sldChg chg="add replId">
        <pc:chgData name="Roel van de Laar" userId="S::roel.van.de.laar@rhdhv.com::3cf61920-e559-4a0d-a194-7317e7ee50ab" providerId="AD" clId="Web-{9F8E43B8-F304-7CCA-BEBA-8F449A64742C}" dt="2022-04-06T08:54:41.418" v="474"/>
        <pc:sldMkLst>
          <pc:docMk/>
          <pc:sldMk cId="3991926097" sldId="533"/>
        </pc:sldMkLst>
      </pc:sldChg>
    </pc:docChg>
  </pc:docChgLst>
  <pc:docChgLst>
    <pc:chgData name="Arjen Venema" userId="S::arjen_strootman.net#ext#@corporateroot.onmicrosoft.com::319c4af3-57b6-4226-9066-7612324f2cf1" providerId="AD" clId="Web-{E0021C42-175A-B3CC-9DD1-12A0CC388D0E}"/>
    <pc:docChg chg="addSld delSld modSld sldOrd">
      <pc:chgData name="Arjen Venema" userId="S::arjen_strootman.net#ext#@corporateroot.onmicrosoft.com::319c4af3-57b6-4226-9066-7612324f2cf1" providerId="AD" clId="Web-{E0021C42-175A-B3CC-9DD1-12A0CC388D0E}" dt="2022-04-04T15:43:16.864" v="2374" actId="20577"/>
      <pc:docMkLst>
        <pc:docMk/>
      </pc:docMkLst>
      <pc:sldChg chg="modSp modCm">
        <pc:chgData name="Arjen Venema" userId="S::arjen_strootman.net#ext#@corporateroot.onmicrosoft.com::319c4af3-57b6-4226-9066-7612324f2cf1" providerId="AD" clId="Web-{E0021C42-175A-B3CC-9DD1-12A0CC388D0E}" dt="2022-04-04T13:24:43.897" v="207" actId="20577"/>
        <pc:sldMkLst>
          <pc:docMk/>
          <pc:sldMk cId="3292533052" sldId="478"/>
        </pc:sldMkLst>
        <pc:spChg chg="mod">
          <ac:chgData name="Arjen Venema" userId="S::arjen_strootman.net#ext#@corporateroot.onmicrosoft.com::319c4af3-57b6-4226-9066-7612324f2cf1" providerId="AD" clId="Web-{E0021C42-175A-B3CC-9DD1-12A0CC388D0E}" dt="2022-04-04T13:24:43.897" v="207" actId="20577"/>
          <ac:spMkLst>
            <pc:docMk/>
            <pc:sldMk cId="3292533052" sldId="478"/>
            <ac:spMk id="3" creationId="{C4C3856C-00C3-4256-8A9F-3B77DBB51036}"/>
          </ac:spMkLst>
        </pc:spChg>
      </pc:sldChg>
      <pc:sldChg chg="addSp modSp">
        <pc:chgData name="Arjen Venema" userId="S::arjen_strootman.net#ext#@corporateroot.onmicrosoft.com::319c4af3-57b6-4226-9066-7612324f2cf1" providerId="AD" clId="Web-{E0021C42-175A-B3CC-9DD1-12A0CC388D0E}" dt="2022-04-04T13:25:42.945" v="217" actId="14100"/>
        <pc:sldMkLst>
          <pc:docMk/>
          <pc:sldMk cId="906235538" sldId="480"/>
        </pc:sldMkLst>
        <pc:spChg chg="add mod">
          <ac:chgData name="Arjen Venema" userId="S::arjen_strootman.net#ext#@corporateroot.onmicrosoft.com::319c4af3-57b6-4226-9066-7612324f2cf1" providerId="AD" clId="Web-{E0021C42-175A-B3CC-9DD1-12A0CC388D0E}" dt="2022-04-04T13:25:42.945" v="217" actId="14100"/>
          <ac:spMkLst>
            <pc:docMk/>
            <pc:sldMk cId="906235538" sldId="480"/>
            <ac:spMk id="2" creationId="{EA0E80D8-A44C-E6E8-4043-0B6908D91CDC}"/>
          </ac:spMkLst>
        </pc:spChg>
      </pc:sldChg>
      <pc:sldChg chg="addSp modSp">
        <pc:chgData name="Arjen Venema" userId="S::arjen_strootman.net#ext#@corporateroot.onmicrosoft.com::319c4af3-57b6-4226-9066-7612324f2cf1" providerId="AD" clId="Web-{E0021C42-175A-B3CC-9DD1-12A0CC388D0E}" dt="2022-04-04T15:23:15.689" v="1287" actId="20577"/>
        <pc:sldMkLst>
          <pc:docMk/>
          <pc:sldMk cId="1221417816" sldId="486"/>
        </pc:sldMkLst>
        <pc:spChg chg="add ord">
          <ac:chgData name="Arjen Venema" userId="S::arjen_strootman.net#ext#@corporateroot.onmicrosoft.com::319c4af3-57b6-4226-9066-7612324f2cf1" providerId="AD" clId="Web-{E0021C42-175A-B3CC-9DD1-12A0CC388D0E}" dt="2022-04-04T15:23:10.408" v="1284"/>
          <ac:spMkLst>
            <pc:docMk/>
            <pc:sldMk cId="1221417816" sldId="486"/>
            <ac:spMk id="2" creationId="{AFD4C742-3B6A-C519-1D20-CDDE8088A33C}"/>
          </ac:spMkLst>
        </pc:spChg>
        <pc:spChg chg="mod">
          <ac:chgData name="Arjen Venema" userId="S::arjen_strootman.net#ext#@corporateroot.onmicrosoft.com::319c4af3-57b6-4226-9066-7612324f2cf1" providerId="AD" clId="Web-{E0021C42-175A-B3CC-9DD1-12A0CC388D0E}" dt="2022-04-04T15:23:15.689" v="1287" actId="20577"/>
          <ac:spMkLst>
            <pc:docMk/>
            <pc:sldMk cId="1221417816" sldId="486"/>
            <ac:spMk id="6" creationId="{D06295DB-C1F2-4E5E-8242-5262BB3EDA28}"/>
          </ac:spMkLst>
        </pc:spChg>
      </pc:sldChg>
      <pc:sldChg chg="modSp">
        <pc:chgData name="Arjen Venema" userId="S::arjen_strootman.net#ext#@corporateroot.onmicrosoft.com::319c4af3-57b6-4226-9066-7612324f2cf1" providerId="AD" clId="Web-{E0021C42-175A-B3CC-9DD1-12A0CC388D0E}" dt="2022-04-04T15:31:42.110" v="1374" actId="20577"/>
        <pc:sldMkLst>
          <pc:docMk/>
          <pc:sldMk cId="307251075" sldId="487"/>
        </pc:sldMkLst>
        <pc:spChg chg="mod">
          <ac:chgData name="Arjen Venema" userId="S::arjen_strootman.net#ext#@corporateroot.onmicrosoft.com::319c4af3-57b6-4226-9066-7612324f2cf1" providerId="AD" clId="Web-{E0021C42-175A-B3CC-9DD1-12A0CC388D0E}" dt="2022-04-04T15:31:42.110" v="1374" actId="20577"/>
          <ac:spMkLst>
            <pc:docMk/>
            <pc:sldMk cId="307251075" sldId="487"/>
            <ac:spMk id="2" creationId="{421929D7-DB34-9D77-083B-C21AB8B0AA1F}"/>
          </ac:spMkLst>
        </pc:spChg>
      </pc:sldChg>
      <pc:sldChg chg="addSp delSp modSp">
        <pc:chgData name="Arjen Venema" userId="S::arjen_strootman.net#ext#@corporateroot.onmicrosoft.com::319c4af3-57b6-4226-9066-7612324f2cf1" providerId="AD" clId="Web-{E0021C42-175A-B3CC-9DD1-12A0CC388D0E}" dt="2022-04-04T13:26:06.227" v="220"/>
        <pc:sldMkLst>
          <pc:docMk/>
          <pc:sldMk cId="4093939007" sldId="488"/>
        </pc:sldMkLst>
        <pc:spChg chg="add del mod">
          <ac:chgData name="Arjen Venema" userId="S::arjen_strootman.net#ext#@corporateroot.onmicrosoft.com::319c4af3-57b6-4226-9066-7612324f2cf1" providerId="AD" clId="Web-{E0021C42-175A-B3CC-9DD1-12A0CC388D0E}" dt="2022-04-04T13:23:28.207" v="199"/>
          <ac:spMkLst>
            <pc:docMk/>
            <pc:sldMk cId="4093939007" sldId="488"/>
            <ac:spMk id="2" creationId="{1A4F3D74-46B0-F9A5-7868-1308E2A1B724}"/>
          </ac:spMkLst>
        </pc:spChg>
        <pc:spChg chg="add">
          <ac:chgData name="Arjen Venema" userId="S::arjen_strootman.net#ext#@corporateroot.onmicrosoft.com::319c4af3-57b6-4226-9066-7612324f2cf1" providerId="AD" clId="Web-{E0021C42-175A-B3CC-9DD1-12A0CC388D0E}" dt="2022-04-04T13:26:06.227" v="220"/>
          <ac:spMkLst>
            <pc:docMk/>
            <pc:sldMk cId="4093939007" sldId="488"/>
            <ac:spMk id="5" creationId="{750DD00B-4B53-C4F5-AEFC-10DCD7F57168}"/>
          </ac:spMkLst>
        </pc:spChg>
        <pc:picChg chg="add del">
          <ac:chgData name="Arjen Venema" userId="S::arjen_strootman.net#ext#@corporateroot.onmicrosoft.com::319c4af3-57b6-4226-9066-7612324f2cf1" providerId="AD" clId="Web-{E0021C42-175A-B3CC-9DD1-12A0CC388D0E}" dt="2022-04-04T13:23:54.333" v="201"/>
          <ac:picMkLst>
            <pc:docMk/>
            <pc:sldMk cId="4093939007" sldId="488"/>
            <ac:picMk id="3" creationId="{BE18FD3E-39BC-69CB-9A10-708339A8FD4A}"/>
          </ac:picMkLst>
        </pc:picChg>
      </pc:sldChg>
      <pc:sldChg chg="addSp">
        <pc:chgData name="Arjen Venema" userId="S::arjen_strootman.net#ext#@corporateroot.onmicrosoft.com::319c4af3-57b6-4226-9066-7612324f2cf1" providerId="AD" clId="Web-{E0021C42-175A-B3CC-9DD1-12A0CC388D0E}" dt="2022-04-04T13:26:09.117" v="221"/>
        <pc:sldMkLst>
          <pc:docMk/>
          <pc:sldMk cId="932133680" sldId="489"/>
        </pc:sldMkLst>
        <pc:spChg chg="add">
          <ac:chgData name="Arjen Venema" userId="S::arjen_strootman.net#ext#@corporateroot.onmicrosoft.com::319c4af3-57b6-4226-9066-7612324f2cf1" providerId="AD" clId="Web-{E0021C42-175A-B3CC-9DD1-12A0CC388D0E}" dt="2022-04-04T13:26:09.117" v="221"/>
          <ac:spMkLst>
            <pc:docMk/>
            <pc:sldMk cId="932133680" sldId="489"/>
            <ac:spMk id="2" creationId="{35A6F787-3B89-BCF8-72E5-373BA42F22C6}"/>
          </ac:spMkLst>
        </pc:spChg>
      </pc:sldChg>
      <pc:sldChg chg="addSp modSp">
        <pc:chgData name="Arjen Venema" userId="S::arjen_strootman.net#ext#@corporateroot.onmicrosoft.com::319c4af3-57b6-4226-9066-7612324f2cf1" providerId="AD" clId="Web-{E0021C42-175A-B3CC-9DD1-12A0CC388D0E}" dt="2022-04-04T13:25:48.507" v="218" actId="14100"/>
        <pc:sldMkLst>
          <pc:docMk/>
          <pc:sldMk cId="4246395925" sldId="492"/>
        </pc:sldMkLst>
        <pc:spChg chg="add mod">
          <ac:chgData name="Arjen Venema" userId="S::arjen_strootman.net#ext#@corporateroot.onmicrosoft.com::319c4af3-57b6-4226-9066-7612324f2cf1" providerId="AD" clId="Web-{E0021C42-175A-B3CC-9DD1-12A0CC388D0E}" dt="2022-04-04T13:25:48.507" v="218" actId="14100"/>
          <ac:spMkLst>
            <pc:docMk/>
            <pc:sldMk cId="4246395925" sldId="492"/>
            <ac:spMk id="2" creationId="{E68C1495-D9C4-45D9-DCE7-1423F20D11D6}"/>
          </ac:spMkLst>
        </pc:spChg>
      </pc:sldChg>
      <pc:sldChg chg="addSp delSp">
        <pc:chgData name="Arjen Venema" userId="S::arjen_strootman.net#ext#@corporateroot.onmicrosoft.com::319c4af3-57b6-4226-9066-7612324f2cf1" providerId="AD" clId="Web-{E0021C42-175A-B3CC-9DD1-12A0CC388D0E}" dt="2022-04-04T13:49:39.962" v="363"/>
        <pc:sldMkLst>
          <pc:docMk/>
          <pc:sldMk cId="2112687327" sldId="494"/>
        </pc:sldMkLst>
        <pc:inkChg chg="add del">
          <ac:chgData name="Arjen Venema" userId="S::arjen_strootman.net#ext#@corporateroot.onmicrosoft.com::319c4af3-57b6-4226-9066-7612324f2cf1" providerId="AD" clId="Web-{E0021C42-175A-B3CC-9DD1-12A0CC388D0E}" dt="2022-04-04T13:45:50.222" v="337"/>
          <ac:inkMkLst>
            <pc:docMk/>
            <pc:sldMk cId="2112687327" sldId="494"/>
            <ac:inkMk id="3" creationId="{34B1CFED-509A-67F5-919B-2E9E122454A6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5:50.222" v="336"/>
          <ac:inkMkLst>
            <pc:docMk/>
            <pc:sldMk cId="2112687327" sldId="494"/>
            <ac:inkMk id="5" creationId="{F178C0E2-F5BC-4510-F074-5EF062DB46E9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5:50.222" v="335"/>
          <ac:inkMkLst>
            <pc:docMk/>
            <pc:sldMk cId="2112687327" sldId="494"/>
            <ac:inkMk id="7" creationId="{94782DF2-4F6F-F61B-0C71-C77197BF1F0A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5:52.082" v="338"/>
          <ac:inkMkLst>
            <pc:docMk/>
            <pc:sldMk cId="2112687327" sldId="494"/>
            <ac:inkMk id="8" creationId="{5E171F0E-15B4-F831-6662-906A9EB7A2CF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4:55.065" v="323"/>
          <ac:inkMkLst>
            <pc:docMk/>
            <pc:sldMk cId="2112687327" sldId="494"/>
            <ac:inkMk id="9" creationId="{E9F99E19-ECFB-D87B-98BF-17261A2CE9A1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5:18.722" v="325"/>
          <ac:inkMkLst>
            <pc:docMk/>
            <pc:sldMk cId="2112687327" sldId="494"/>
            <ac:inkMk id="10" creationId="{997C940A-A24E-D791-DC71-7F16072173BB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5:38.019" v="331"/>
          <ac:inkMkLst>
            <pc:docMk/>
            <pc:sldMk cId="2112687327" sldId="494"/>
            <ac:inkMk id="11" creationId="{038B3258-A58B-B45F-3476-DECDD6A187A1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5:38.019" v="330"/>
          <ac:inkMkLst>
            <pc:docMk/>
            <pc:sldMk cId="2112687327" sldId="494"/>
            <ac:inkMk id="12" creationId="{9D20ED18-BAE2-FEA3-1579-D5482A78598B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5:38.019" v="329"/>
          <ac:inkMkLst>
            <pc:docMk/>
            <pc:sldMk cId="2112687327" sldId="494"/>
            <ac:inkMk id="13" creationId="{CE380018-F7D5-CD90-232B-643AC9DDFD8F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9:39.962" v="363"/>
          <ac:inkMkLst>
            <pc:docMk/>
            <pc:sldMk cId="2112687327" sldId="494"/>
            <ac:inkMk id="14" creationId="{78F3C21B-77E6-59DB-1C65-4A89FCF3873A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9:39.962" v="362"/>
          <ac:inkMkLst>
            <pc:docMk/>
            <pc:sldMk cId="2112687327" sldId="494"/>
            <ac:inkMk id="15" creationId="{EBAC705C-6A7E-B2AD-8EC6-1E31514E1A17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9:39.962" v="361"/>
          <ac:inkMkLst>
            <pc:docMk/>
            <pc:sldMk cId="2112687327" sldId="494"/>
            <ac:inkMk id="16" creationId="{9A1767AC-170E-4EC9-23A2-58B0335BB328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9:39.962" v="360"/>
          <ac:inkMkLst>
            <pc:docMk/>
            <pc:sldMk cId="2112687327" sldId="494"/>
            <ac:inkMk id="17" creationId="{3E9CAD8A-4472-D891-F9EF-EAB33BB22405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9:39.962" v="359"/>
          <ac:inkMkLst>
            <pc:docMk/>
            <pc:sldMk cId="2112687327" sldId="494"/>
            <ac:inkMk id="18" creationId="{CDC95E09-A1B1-CFFB-C48C-6D3D72347C9C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9:39.962" v="358"/>
          <ac:inkMkLst>
            <pc:docMk/>
            <pc:sldMk cId="2112687327" sldId="494"/>
            <ac:inkMk id="19" creationId="{E500AEDB-0682-5B9E-B758-5DD29D086C35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6:13.082" v="347"/>
          <ac:inkMkLst>
            <pc:docMk/>
            <pc:sldMk cId="2112687327" sldId="494"/>
            <ac:inkMk id="20" creationId="{6BB10794-BF30-81A4-A2E1-B7D2764D623B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6:13.082" v="346"/>
          <ac:inkMkLst>
            <pc:docMk/>
            <pc:sldMk cId="2112687327" sldId="494"/>
            <ac:inkMk id="21" creationId="{ED681658-7115-5A93-B190-83347435972E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6:10.426" v="345"/>
          <ac:inkMkLst>
            <pc:docMk/>
            <pc:sldMk cId="2112687327" sldId="494"/>
            <ac:inkMk id="22" creationId="{7368FD09-D6F7-463A-03C8-D755F377D3B1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9:39.962" v="357"/>
          <ac:inkMkLst>
            <pc:docMk/>
            <pc:sldMk cId="2112687327" sldId="494"/>
            <ac:inkMk id="23" creationId="{BC202AB9-6B46-BEF5-5A58-613F57983966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9:39.962" v="356"/>
          <ac:inkMkLst>
            <pc:docMk/>
            <pc:sldMk cId="2112687327" sldId="494"/>
            <ac:inkMk id="24" creationId="{4771B8F5-C161-7DF3-A128-E86E519A088B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9:39.962" v="355"/>
          <ac:inkMkLst>
            <pc:docMk/>
            <pc:sldMk cId="2112687327" sldId="494"/>
            <ac:inkMk id="25" creationId="{250B199E-D8BC-42B4-ED2B-94B047A8DA59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9:39.962" v="354"/>
          <ac:inkMkLst>
            <pc:docMk/>
            <pc:sldMk cId="2112687327" sldId="494"/>
            <ac:inkMk id="26" creationId="{59CFFF2C-6E3D-4CA1-5812-26C22BB70FF3}"/>
          </ac:inkMkLst>
        </pc:inkChg>
        <pc:inkChg chg="add del">
          <ac:chgData name="Arjen Venema" userId="S::arjen_strootman.net#ext#@corporateroot.onmicrosoft.com::319c4af3-57b6-4226-9066-7612324f2cf1" providerId="AD" clId="Web-{E0021C42-175A-B3CC-9DD1-12A0CC388D0E}" dt="2022-04-04T13:49:39.962" v="353"/>
          <ac:inkMkLst>
            <pc:docMk/>
            <pc:sldMk cId="2112687327" sldId="494"/>
            <ac:inkMk id="27" creationId="{D0E21E48-0402-8813-5219-5FED47E5735F}"/>
          </ac:inkMkLst>
        </pc:inkChg>
      </pc:sldChg>
      <pc:sldChg chg="delSp">
        <pc:chgData name="Arjen Venema" userId="S::arjen_strootman.net#ext#@corporateroot.onmicrosoft.com::319c4af3-57b6-4226-9066-7612324f2cf1" providerId="AD" clId="Web-{E0021C42-175A-B3CC-9DD1-12A0CC388D0E}" dt="2022-04-04T13:16:18.948" v="100"/>
        <pc:sldMkLst>
          <pc:docMk/>
          <pc:sldMk cId="2379980839" sldId="496"/>
        </pc:sldMkLst>
        <pc:picChg chg="del">
          <ac:chgData name="Arjen Venema" userId="S::arjen_strootman.net#ext#@corporateroot.onmicrosoft.com::319c4af3-57b6-4226-9066-7612324f2cf1" providerId="AD" clId="Web-{E0021C42-175A-B3CC-9DD1-12A0CC388D0E}" dt="2022-04-04T13:16:18.948" v="100"/>
          <ac:picMkLst>
            <pc:docMk/>
            <pc:sldMk cId="2379980839" sldId="496"/>
            <ac:picMk id="7" creationId="{5E4A98B9-DEC3-5BDA-5DA7-FDF9F5C48A6C}"/>
          </ac:picMkLst>
        </pc:picChg>
      </pc:sldChg>
      <pc:sldChg chg="delSp">
        <pc:chgData name="Arjen Venema" userId="S::arjen_strootman.net#ext#@corporateroot.onmicrosoft.com::319c4af3-57b6-4226-9066-7612324f2cf1" providerId="AD" clId="Web-{E0021C42-175A-B3CC-9DD1-12A0CC388D0E}" dt="2022-04-04T13:16:22.244" v="101"/>
        <pc:sldMkLst>
          <pc:docMk/>
          <pc:sldMk cId="3332509296" sldId="497"/>
        </pc:sldMkLst>
        <pc:picChg chg="del">
          <ac:chgData name="Arjen Venema" userId="S::arjen_strootman.net#ext#@corporateroot.onmicrosoft.com::319c4af3-57b6-4226-9066-7612324f2cf1" providerId="AD" clId="Web-{E0021C42-175A-B3CC-9DD1-12A0CC388D0E}" dt="2022-04-04T13:16:22.244" v="101"/>
          <ac:picMkLst>
            <pc:docMk/>
            <pc:sldMk cId="3332509296" sldId="497"/>
            <ac:picMk id="4" creationId="{2780C345-4D55-B307-DEFC-FB56A5E11D0F}"/>
          </ac:picMkLst>
        </pc:picChg>
      </pc:sldChg>
      <pc:sldChg chg="delSp modSp">
        <pc:chgData name="Arjen Venema" userId="S::arjen_strootman.net#ext#@corporateroot.onmicrosoft.com::319c4af3-57b6-4226-9066-7612324f2cf1" providerId="AD" clId="Web-{E0021C42-175A-B3CC-9DD1-12A0CC388D0E}" dt="2022-04-04T15:28:54.886" v="1295"/>
        <pc:sldMkLst>
          <pc:docMk/>
          <pc:sldMk cId="4234716526" sldId="502"/>
        </pc:sldMkLst>
        <pc:graphicFrameChg chg="mod modGraphic">
          <ac:chgData name="Arjen Venema" userId="S::arjen_strootman.net#ext#@corporateroot.onmicrosoft.com::319c4af3-57b6-4226-9066-7612324f2cf1" providerId="AD" clId="Web-{E0021C42-175A-B3CC-9DD1-12A0CC388D0E}" dt="2022-04-04T15:28:54.886" v="1295"/>
          <ac:graphicFrameMkLst>
            <pc:docMk/>
            <pc:sldMk cId="4234716526" sldId="502"/>
            <ac:graphicFrameMk id="7" creationId="{172DD0A6-BD14-8993-C9E4-BBE48255C621}"/>
          </ac:graphicFrameMkLst>
        </pc:graphicFrameChg>
        <pc:picChg chg="del">
          <ac:chgData name="Arjen Venema" userId="S::arjen_strootman.net#ext#@corporateroot.onmicrosoft.com::319c4af3-57b6-4226-9066-7612324f2cf1" providerId="AD" clId="Web-{E0021C42-175A-B3CC-9DD1-12A0CC388D0E}" dt="2022-04-04T13:06:17.871" v="20"/>
          <ac:picMkLst>
            <pc:docMk/>
            <pc:sldMk cId="4234716526" sldId="502"/>
            <ac:picMk id="2" creationId="{EC284E0F-1E68-A664-C1B4-E1D3856BDF29}"/>
          </ac:picMkLst>
        </pc:picChg>
        <pc:picChg chg="del">
          <ac:chgData name="Arjen Venema" userId="S::arjen_strootman.net#ext#@corporateroot.onmicrosoft.com::319c4af3-57b6-4226-9066-7612324f2cf1" providerId="AD" clId="Web-{E0021C42-175A-B3CC-9DD1-12A0CC388D0E}" dt="2022-04-04T13:07:30.389" v="78"/>
          <ac:picMkLst>
            <pc:docMk/>
            <pc:sldMk cId="4234716526" sldId="502"/>
            <ac:picMk id="12" creationId="{295081C5-19A2-0093-F80D-47228DCD7AEC}"/>
          </ac:picMkLst>
        </pc:picChg>
        <pc:picChg chg="del">
          <ac:chgData name="Arjen Venema" userId="S::arjen_strootman.net#ext#@corporateroot.onmicrosoft.com::319c4af3-57b6-4226-9066-7612324f2cf1" providerId="AD" clId="Web-{E0021C42-175A-B3CC-9DD1-12A0CC388D0E}" dt="2022-04-04T13:06:28.356" v="25"/>
          <ac:picMkLst>
            <pc:docMk/>
            <pc:sldMk cId="4234716526" sldId="502"/>
            <ac:picMk id="15" creationId="{71B0C2ED-44E9-8348-4EFB-0502C938BE2A}"/>
          </ac:picMkLst>
        </pc:picChg>
      </pc:sldChg>
      <pc:sldChg chg="delSp">
        <pc:chgData name="Arjen Venema" userId="S::arjen_strootman.net#ext#@corporateroot.onmicrosoft.com::319c4af3-57b6-4226-9066-7612324f2cf1" providerId="AD" clId="Web-{E0021C42-175A-B3CC-9DD1-12A0CC388D0E}" dt="2022-04-04T13:08:20.421" v="89"/>
        <pc:sldMkLst>
          <pc:docMk/>
          <pc:sldMk cId="3844080037" sldId="505"/>
        </pc:sldMkLst>
        <pc:picChg chg="del">
          <ac:chgData name="Arjen Venema" userId="S::arjen_strootman.net#ext#@corporateroot.onmicrosoft.com::319c4af3-57b6-4226-9066-7612324f2cf1" providerId="AD" clId="Web-{E0021C42-175A-B3CC-9DD1-12A0CC388D0E}" dt="2022-04-04T13:08:20.421" v="89"/>
          <ac:picMkLst>
            <pc:docMk/>
            <pc:sldMk cId="3844080037" sldId="505"/>
            <ac:picMk id="8" creationId="{11F27684-B802-02A4-8169-941947420E9F}"/>
          </ac:picMkLst>
        </pc:picChg>
        <pc:picChg chg="del">
          <ac:chgData name="Arjen Venema" userId="S::arjen_strootman.net#ext#@corporateroot.onmicrosoft.com::319c4af3-57b6-4226-9066-7612324f2cf1" providerId="AD" clId="Web-{E0021C42-175A-B3CC-9DD1-12A0CC388D0E}" dt="2022-04-04T13:07:46.045" v="79"/>
          <ac:picMkLst>
            <pc:docMk/>
            <pc:sldMk cId="3844080037" sldId="505"/>
            <ac:picMk id="9" creationId="{49D36FEB-FD10-EE58-13F2-D09168331550}"/>
          </ac:picMkLst>
        </pc:picChg>
      </pc:sldChg>
      <pc:sldChg chg="addSp delSp modSp">
        <pc:chgData name="Arjen Venema" userId="S::arjen_strootman.net#ext#@corporateroot.onmicrosoft.com::319c4af3-57b6-4226-9066-7612324f2cf1" providerId="AD" clId="Web-{E0021C42-175A-B3CC-9DD1-12A0CC388D0E}" dt="2022-04-04T14:35:35.116" v="1073"/>
        <pc:sldMkLst>
          <pc:docMk/>
          <pc:sldMk cId="1276277515" sldId="506"/>
        </pc:sldMkLst>
        <pc:spChg chg="mod">
          <ac:chgData name="Arjen Venema" userId="S::arjen_strootman.net#ext#@corporateroot.onmicrosoft.com::319c4af3-57b6-4226-9066-7612324f2cf1" providerId="AD" clId="Web-{E0021C42-175A-B3CC-9DD1-12A0CC388D0E}" dt="2022-04-04T14:19:14.899" v="364" actId="20577"/>
          <ac:spMkLst>
            <pc:docMk/>
            <pc:sldMk cId="1276277515" sldId="506"/>
            <ac:spMk id="4" creationId="{51E68EB9-44FA-D9DB-DFBC-FECE42DD63FD}"/>
          </ac:spMkLst>
        </pc:spChg>
        <pc:spChg chg="mod">
          <ac:chgData name="Arjen Venema" userId="S::arjen_strootman.net#ext#@corporateroot.onmicrosoft.com::319c4af3-57b6-4226-9066-7612324f2cf1" providerId="AD" clId="Web-{E0021C42-175A-B3CC-9DD1-12A0CC388D0E}" dt="2022-04-04T14:22:10.857" v="518" actId="20577"/>
          <ac:spMkLst>
            <pc:docMk/>
            <pc:sldMk cId="1276277515" sldId="506"/>
            <ac:spMk id="6" creationId="{31B6F248-168A-4F15-A1EA-B52478962EFE}"/>
          </ac:spMkLst>
        </pc:spChg>
        <pc:graphicFrameChg chg="add del mod">
          <ac:chgData name="Arjen Venema" userId="S::arjen_strootman.net#ext#@corporateroot.onmicrosoft.com::319c4af3-57b6-4226-9066-7612324f2cf1" providerId="AD" clId="Web-{E0021C42-175A-B3CC-9DD1-12A0CC388D0E}" dt="2022-04-04T14:19:17.789" v="366"/>
          <ac:graphicFrameMkLst>
            <pc:docMk/>
            <pc:sldMk cId="1276277515" sldId="506"/>
            <ac:graphicFrameMk id="3" creationId="{1E45C17C-5990-8D55-C722-64C22F576786}"/>
          </ac:graphicFrameMkLst>
        </pc:graphicFrameChg>
        <pc:graphicFrameChg chg="add mod modGraphic">
          <ac:chgData name="Arjen Venema" userId="S::arjen_strootman.net#ext#@corporateroot.onmicrosoft.com::319c4af3-57b6-4226-9066-7612324f2cf1" providerId="AD" clId="Web-{E0021C42-175A-B3CC-9DD1-12A0CC388D0E}" dt="2022-04-04T14:35:35.116" v="1073"/>
          <ac:graphicFrameMkLst>
            <pc:docMk/>
            <pc:sldMk cId="1276277515" sldId="506"/>
            <ac:graphicFrameMk id="7" creationId="{E2E6CEB1-2E39-7205-ADD6-CA8A8D0D4F15}"/>
          </ac:graphicFrameMkLst>
        </pc:graphicFrameChg>
        <pc:graphicFrameChg chg="add del mod">
          <ac:chgData name="Arjen Venema" userId="S::arjen_strootman.net#ext#@corporateroot.onmicrosoft.com::319c4af3-57b6-4226-9066-7612324f2cf1" providerId="AD" clId="Web-{E0021C42-175A-B3CC-9DD1-12A0CC388D0E}" dt="2022-04-04T14:32:54.189" v="1049"/>
          <ac:graphicFrameMkLst>
            <pc:docMk/>
            <pc:sldMk cId="1276277515" sldId="506"/>
            <ac:graphicFrameMk id="9" creationId="{17B71460-DC2B-0C06-FFE9-33C6173B04C5}"/>
          </ac:graphicFrameMkLst>
        </pc:graphicFrameChg>
      </pc:sldChg>
      <pc:sldChg chg="del">
        <pc:chgData name="Arjen Venema" userId="S::arjen_strootman.net#ext#@corporateroot.onmicrosoft.com::319c4af3-57b6-4226-9066-7612324f2cf1" providerId="AD" clId="Web-{E0021C42-175A-B3CC-9DD1-12A0CC388D0E}" dt="2022-04-04T13:28:11.292" v="222"/>
        <pc:sldMkLst>
          <pc:docMk/>
          <pc:sldMk cId="391670211" sldId="507"/>
        </pc:sldMkLst>
      </pc:sldChg>
      <pc:sldChg chg="addSp delSp modSp">
        <pc:chgData name="Arjen Venema" userId="S::arjen_strootman.net#ext#@corporateroot.onmicrosoft.com::319c4af3-57b6-4226-9066-7612324f2cf1" providerId="AD" clId="Web-{E0021C42-175A-B3CC-9DD1-12A0CC388D0E}" dt="2022-04-04T15:40:25.734" v="1394"/>
        <pc:sldMkLst>
          <pc:docMk/>
          <pc:sldMk cId="3884122163" sldId="513"/>
        </pc:sldMkLst>
        <pc:picChg chg="add del mod">
          <ac:chgData name="Arjen Venema" userId="S::arjen_strootman.net#ext#@corporateroot.onmicrosoft.com::319c4af3-57b6-4226-9066-7612324f2cf1" providerId="AD" clId="Web-{E0021C42-175A-B3CC-9DD1-12A0CC388D0E}" dt="2022-04-04T15:40:25.734" v="1394"/>
          <ac:picMkLst>
            <pc:docMk/>
            <pc:sldMk cId="3884122163" sldId="513"/>
            <ac:picMk id="4" creationId="{D062BB4A-1011-C3D3-DDF6-AD516F4D2459}"/>
          </ac:picMkLst>
        </pc:picChg>
        <pc:picChg chg="add del mod">
          <ac:chgData name="Arjen Venema" userId="S::arjen_strootman.net#ext#@corporateroot.onmicrosoft.com::319c4af3-57b6-4226-9066-7612324f2cf1" providerId="AD" clId="Web-{E0021C42-175A-B3CC-9DD1-12A0CC388D0E}" dt="2022-04-04T15:40:25.421" v="1393"/>
          <ac:picMkLst>
            <pc:docMk/>
            <pc:sldMk cId="3884122163" sldId="513"/>
            <ac:picMk id="5" creationId="{9AF43960-8C48-0A9A-8427-D29E4A953012}"/>
          </ac:picMkLst>
        </pc:picChg>
      </pc:sldChg>
      <pc:sldChg chg="addSp delSp modSp">
        <pc:chgData name="Arjen Venema" userId="S::arjen_strootman.net#ext#@corporateroot.onmicrosoft.com::319c4af3-57b6-4226-9066-7612324f2cf1" providerId="AD" clId="Web-{E0021C42-175A-B3CC-9DD1-12A0CC388D0E}" dt="2022-04-04T15:34:56.662" v="1390"/>
        <pc:sldMkLst>
          <pc:docMk/>
          <pc:sldMk cId="951845520" sldId="514"/>
        </pc:sldMkLst>
        <pc:picChg chg="add del">
          <ac:chgData name="Arjen Venema" userId="S::arjen_strootman.net#ext#@corporateroot.onmicrosoft.com::319c4af3-57b6-4226-9066-7612324f2cf1" providerId="AD" clId="Web-{E0021C42-175A-B3CC-9DD1-12A0CC388D0E}" dt="2022-04-04T15:34:18.958" v="1380"/>
          <ac:picMkLst>
            <pc:docMk/>
            <pc:sldMk cId="951845520" sldId="514"/>
            <ac:picMk id="5" creationId="{C05C8A67-F765-33DC-FDDD-B5FD66A7DA16}"/>
          </ac:picMkLst>
        </pc:picChg>
        <pc:picChg chg="add del mod">
          <ac:chgData name="Arjen Venema" userId="S::arjen_strootman.net#ext#@corporateroot.onmicrosoft.com::319c4af3-57b6-4226-9066-7612324f2cf1" providerId="AD" clId="Web-{E0021C42-175A-B3CC-9DD1-12A0CC388D0E}" dt="2022-04-04T15:34:56.662" v="1390"/>
          <ac:picMkLst>
            <pc:docMk/>
            <pc:sldMk cId="951845520" sldId="514"/>
            <ac:picMk id="6" creationId="{CD882264-493F-7BF1-28B3-70398CBAAD38}"/>
          </ac:picMkLst>
        </pc:picChg>
      </pc:sldChg>
      <pc:sldChg chg="new del">
        <pc:chgData name="Arjen Venema" userId="S::arjen_strootman.net#ext#@corporateroot.onmicrosoft.com::319c4af3-57b6-4226-9066-7612324f2cf1" providerId="AD" clId="Web-{E0021C42-175A-B3CC-9DD1-12A0CC388D0E}" dt="2022-04-04T13:06:01.293" v="3"/>
        <pc:sldMkLst>
          <pc:docMk/>
          <pc:sldMk cId="437734932" sldId="517"/>
        </pc:sldMkLst>
      </pc:sldChg>
      <pc:sldChg chg="addSp delSp modSp add ord replId">
        <pc:chgData name="Arjen Venema" userId="S::arjen_strootman.net#ext#@corporateroot.onmicrosoft.com::319c4af3-57b6-4226-9066-7612324f2cf1" providerId="AD" clId="Web-{E0021C42-175A-B3CC-9DD1-12A0CC388D0E}" dt="2022-04-04T14:40:53.438" v="1277" actId="14100"/>
        <pc:sldMkLst>
          <pc:docMk/>
          <pc:sldMk cId="1916171352" sldId="518"/>
        </pc:sldMkLst>
        <pc:spChg chg="mod">
          <ac:chgData name="Arjen Venema" userId="S::arjen_strootman.net#ext#@corporateroot.onmicrosoft.com::319c4af3-57b6-4226-9066-7612324f2cf1" providerId="AD" clId="Web-{E0021C42-175A-B3CC-9DD1-12A0CC388D0E}" dt="2022-04-04T13:07:28.764" v="77" actId="20577"/>
          <ac:spMkLst>
            <pc:docMk/>
            <pc:sldMk cId="1916171352" sldId="518"/>
            <ac:spMk id="8" creationId="{1D33319D-0088-5D57-ED0D-65DCFA16FC54}"/>
          </ac:spMkLst>
        </pc:spChg>
        <pc:spChg chg="mod">
          <ac:chgData name="Arjen Venema" userId="S::arjen_strootman.net#ext#@corporateroot.onmicrosoft.com::319c4af3-57b6-4226-9066-7612324f2cf1" providerId="AD" clId="Web-{E0021C42-175A-B3CC-9DD1-12A0CC388D0E}" dt="2022-04-04T13:06:11.574" v="14" actId="20577"/>
          <ac:spMkLst>
            <pc:docMk/>
            <pc:sldMk cId="1916171352" sldId="518"/>
            <ac:spMk id="10" creationId="{1D22D0B6-A13A-962D-9064-899721271495}"/>
          </ac:spMkLst>
        </pc:spChg>
        <pc:spChg chg="mod">
          <ac:chgData name="Arjen Venema" userId="S::arjen_strootman.net#ext#@corporateroot.onmicrosoft.com::319c4af3-57b6-4226-9066-7612324f2cf1" providerId="AD" clId="Web-{E0021C42-175A-B3CC-9DD1-12A0CC388D0E}" dt="2022-04-04T13:42:32.905" v="317" actId="1076"/>
          <ac:spMkLst>
            <pc:docMk/>
            <pc:sldMk cId="1916171352" sldId="518"/>
            <ac:spMk id="15" creationId="{DCC6289C-1BF4-AEF3-49BF-3AB9CD248D83}"/>
          </ac:spMkLst>
        </pc:spChg>
        <pc:spChg chg="del">
          <ac:chgData name="Arjen Venema" userId="S::arjen_strootman.net#ext#@corporateroot.onmicrosoft.com::319c4af3-57b6-4226-9066-7612324f2cf1" providerId="AD" clId="Web-{E0021C42-175A-B3CC-9DD1-12A0CC388D0E}" dt="2022-04-04T13:08:18.437" v="88"/>
          <ac:spMkLst>
            <pc:docMk/>
            <pc:sldMk cId="1916171352" sldId="518"/>
            <ac:spMk id="16" creationId="{BBB03E69-FA61-A255-2E6E-490220123150}"/>
          </ac:spMkLst>
        </pc:spChg>
        <pc:spChg chg="mod">
          <ac:chgData name="Arjen Venema" userId="S::arjen_strootman.net#ext#@corporateroot.onmicrosoft.com::319c4af3-57b6-4226-9066-7612324f2cf1" providerId="AD" clId="Web-{E0021C42-175A-B3CC-9DD1-12A0CC388D0E}" dt="2022-04-04T13:18:47.935" v="119" actId="20577"/>
          <ac:spMkLst>
            <pc:docMk/>
            <pc:sldMk cId="1916171352" sldId="518"/>
            <ac:spMk id="20" creationId="{F64A266E-17E0-9D79-C89C-C15E40C81797}"/>
          </ac:spMkLst>
        </pc:spChg>
        <pc:spChg chg="add mod">
          <ac:chgData name="Arjen Venema" userId="S::arjen_strootman.net#ext#@corporateroot.onmicrosoft.com::319c4af3-57b6-4226-9066-7612324f2cf1" providerId="AD" clId="Web-{E0021C42-175A-B3CC-9DD1-12A0CC388D0E}" dt="2022-04-04T13:19:46.843" v="188" actId="1076"/>
          <ac:spMkLst>
            <pc:docMk/>
            <pc:sldMk cId="1916171352" sldId="518"/>
            <ac:spMk id="22" creationId="{E524D059-4724-ADB1-CCC4-B2C6D70B50DC}"/>
          </ac:spMkLst>
        </pc:spChg>
        <pc:picChg chg="add mod modCrop">
          <ac:chgData name="Arjen Venema" userId="S::arjen_strootman.net#ext#@corporateroot.onmicrosoft.com::319c4af3-57b6-4226-9066-7612324f2cf1" providerId="AD" clId="Web-{E0021C42-175A-B3CC-9DD1-12A0CC388D0E}" dt="2022-04-04T14:40:53.438" v="1277" actId="14100"/>
          <ac:picMkLst>
            <pc:docMk/>
            <pc:sldMk cId="1916171352" sldId="518"/>
            <ac:picMk id="6" creationId="{53FC167E-46F2-A94C-43B4-7495F3039392}"/>
          </ac:picMkLst>
        </pc:picChg>
        <pc:picChg chg="del">
          <ac:chgData name="Arjen Venema" userId="S::arjen_strootman.net#ext#@corporateroot.onmicrosoft.com::319c4af3-57b6-4226-9066-7612324f2cf1" providerId="AD" clId="Web-{E0021C42-175A-B3CC-9DD1-12A0CC388D0E}" dt="2022-04-04T13:06:14.871" v="17"/>
          <ac:picMkLst>
            <pc:docMk/>
            <pc:sldMk cId="1916171352" sldId="518"/>
            <ac:picMk id="6" creationId="{97F5659D-5EA2-A92E-BDC6-D80ED2A790EC}"/>
          </ac:picMkLst>
        </pc:picChg>
        <pc:picChg chg="del">
          <ac:chgData name="Arjen Venema" userId="S::arjen_strootman.net#ext#@corporateroot.onmicrosoft.com::319c4af3-57b6-4226-9066-7612324f2cf1" providerId="AD" clId="Web-{E0021C42-175A-B3CC-9DD1-12A0CC388D0E}" dt="2022-04-04T13:06:15.637" v="19"/>
          <ac:picMkLst>
            <pc:docMk/>
            <pc:sldMk cId="1916171352" sldId="518"/>
            <ac:picMk id="7" creationId="{ED43F90A-9232-6B53-B38E-ACD5AAD9DC1D}"/>
          </ac:picMkLst>
        </pc:picChg>
        <pc:picChg chg="del">
          <ac:chgData name="Arjen Venema" userId="S::arjen_strootman.net#ext#@corporateroot.onmicrosoft.com::319c4af3-57b6-4226-9066-7612324f2cf1" providerId="AD" clId="Web-{E0021C42-175A-B3CC-9DD1-12A0CC388D0E}" dt="2022-04-04T13:06:13.777" v="16"/>
          <ac:picMkLst>
            <pc:docMk/>
            <pc:sldMk cId="1916171352" sldId="518"/>
            <ac:picMk id="9" creationId="{64A3C016-8A05-FFD1-8760-9F3C3031573F}"/>
          </ac:picMkLst>
        </pc:picChg>
        <pc:picChg chg="del">
          <ac:chgData name="Arjen Venema" userId="S::arjen_strootman.net#ext#@corporateroot.onmicrosoft.com::319c4af3-57b6-4226-9066-7612324f2cf1" providerId="AD" clId="Web-{E0021C42-175A-B3CC-9DD1-12A0CC388D0E}" dt="2022-04-04T13:06:13.621" v="15"/>
          <ac:picMkLst>
            <pc:docMk/>
            <pc:sldMk cId="1916171352" sldId="518"/>
            <ac:picMk id="11" creationId="{2B408C01-2570-308F-28C2-1A7EBA22CACC}"/>
          </ac:picMkLst>
        </pc:picChg>
        <pc:picChg chg="add mod">
          <ac:chgData name="Arjen Venema" userId="S::arjen_strootman.net#ext#@corporateroot.onmicrosoft.com::319c4af3-57b6-4226-9066-7612324f2cf1" providerId="AD" clId="Web-{E0021C42-175A-B3CC-9DD1-12A0CC388D0E}" dt="2022-04-04T13:06:23.731" v="24" actId="1076"/>
          <ac:picMkLst>
            <pc:docMk/>
            <pc:sldMk cId="1916171352" sldId="518"/>
            <ac:picMk id="12" creationId="{9B26D906-6A38-EC75-CAED-54EA7DE205C5}"/>
          </ac:picMkLst>
        </pc:picChg>
        <pc:picChg chg="add del mod">
          <ac:chgData name="Arjen Venema" userId="S::arjen_strootman.net#ext#@corporateroot.onmicrosoft.com::319c4af3-57b6-4226-9066-7612324f2cf1" providerId="AD" clId="Web-{E0021C42-175A-B3CC-9DD1-12A0CC388D0E}" dt="2022-04-04T13:20:27.250" v="189"/>
          <ac:picMkLst>
            <pc:docMk/>
            <pc:sldMk cId="1916171352" sldId="518"/>
            <ac:picMk id="13" creationId="{2A4DF762-D689-A34E-99C5-F07C6E3C896B}"/>
          </ac:picMkLst>
        </pc:picChg>
        <pc:picChg chg="add del mod">
          <ac:chgData name="Arjen Venema" userId="S::arjen_strootman.net#ext#@corporateroot.onmicrosoft.com::319c4af3-57b6-4226-9066-7612324f2cf1" providerId="AD" clId="Web-{E0021C42-175A-B3CC-9DD1-12A0CC388D0E}" dt="2022-04-04T13:21:10.329" v="195"/>
          <ac:picMkLst>
            <pc:docMk/>
            <pc:sldMk cId="1916171352" sldId="518"/>
            <ac:picMk id="14" creationId="{9011A29F-BFD6-75F1-2073-BED0A08ED3DE}"/>
          </ac:picMkLst>
        </pc:picChg>
        <pc:picChg chg="add del mod">
          <ac:chgData name="Arjen Venema" userId="S::arjen_strootman.net#ext#@corporateroot.onmicrosoft.com::319c4af3-57b6-4226-9066-7612324f2cf1" providerId="AD" clId="Web-{E0021C42-175A-B3CC-9DD1-12A0CC388D0E}" dt="2022-04-04T13:16:37.823" v="102"/>
          <ac:picMkLst>
            <pc:docMk/>
            <pc:sldMk cId="1916171352" sldId="518"/>
            <ac:picMk id="17" creationId="{0BA2AE1D-3A94-E77E-1C96-B7FD426DE0D6}"/>
          </ac:picMkLst>
        </pc:picChg>
        <pc:picChg chg="add del mod">
          <ac:chgData name="Arjen Venema" userId="S::arjen_strootman.net#ext#@corporateroot.onmicrosoft.com::319c4af3-57b6-4226-9066-7612324f2cf1" providerId="AD" clId="Web-{E0021C42-175A-B3CC-9DD1-12A0CC388D0E}" dt="2022-04-04T13:17:22.183" v="104"/>
          <ac:picMkLst>
            <pc:docMk/>
            <pc:sldMk cId="1916171352" sldId="518"/>
            <ac:picMk id="18" creationId="{D74DBA82-F695-7001-9493-C46D235388FF}"/>
          </ac:picMkLst>
        </pc:picChg>
        <pc:picChg chg="add mod modCrop">
          <ac:chgData name="Arjen Venema" userId="S::arjen_strootman.net#ext#@corporateroot.onmicrosoft.com::319c4af3-57b6-4226-9066-7612324f2cf1" providerId="AD" clId="Web-{E0021C42-175A-B3CC-9DD1-12A0CC388D0E}" dt="2022-04-04T13:18:11.028" v="110" actId="1076"/>
          <ac:picMkLst>
            <pc:docMk/>
            <pc:sldMk cId="1916171352" sldId="518"/>
            <ac:picMk id="19" creationId="{0BCEFD79-2AE7-14DF-C457-331A7A8059B8}"/>
          </ac:picMkLst>
        </pc:picChg>
        <pc:picChg chg="del">
          <ac:chgData name="Arjen Venema" userId="S::arjen_strootman.net#ext#@corporateroot.onmicrosoft.com::319c4af3-57b6-4226-9066-7612324f2cf1" providerId="AD" clId="Web-{E0021C42-175A-B3CC-9DD1-12A0CC388D0E}" dt="2022-04-04T13:06:15.246" v="18"/>
          <ac:picMkLst>
            <pc:docMk/>
            <pc:sldMk cId="1916171352" sldId="518"/>
            <ac:picMk id="21" creationId="{C7205462-47BA-37A8-7B1B-B1BDCA1EB557}"/>
          </ac:picMkLst>
        </pc:picChg>
        <pc:picChg chg="add mod modCrop">
          <ac:chgData name="Arjen Venema" userId="S::arjen_strootman.net#ext#@corporateroot.onmicrosoft.com::319c4af3-57b6-4226-9066-7612324f2cf1" providerId="AD" clId="Web-{E0021C42-175A-B3CC-9DD1-12A0CC388D0E}" dt="2022-04-04T13:42:27.749" v="315" actId="1076"/>
          <ac:picMkLst>
            <pc:docMk/>
            <pc:sldMk cId="1916171352" sldId="518"/>
            <ac:picMk id="24" creationId="{90C96BD8-425D-0516-6DC9-A1A7BA4140D5}"/>
          </ac:picMkLst>
        </pc:picChg>
        <pc:inkChg chg="add del">
          <ac:chgData name="Arjen Venema" userId="S::arjen_strootman.net#ext#@corporateroot.onmicrosoft.com::319c4af3-57b6-4226-9066-7612324f2cf1" providerId="AD" clId="Web-{E0021C42-175A-B3CC-9DD1-12A0CC388D0E}" dt="2022-04-04T13:42:23.405" v="314"/>
          <ac:inkMkLst>
            <pc:docMk/>
            <pc:sldMk cId="1916171352" sldId="518"/>
            <ac:inkMk id="25" creationId="{87CE3C12-5007-ED96-BAE4-7364863B5286}"/>
          </ac:inkMkLst>
        </pc:inkChg>
      </pc:sldChg>
      <pc:sldChg chg="delSp modSp new">
        <pc:chgData name="Arjen Venema" userId="S::arjen_strootman.net#ext#@corporateroot.onmicrosoft.com::319c4af3-57b6-4226-9066-7612324f2cf1" providerId="AD" clId="Web-{E0021C42-175A-B3CC-9DD1-12A0CC388D0E}" dt="2022-04-04T13:29:32.278" v="299" actId="20577"/>
        <pc:sldMkLst>
          <pc:docMk/>
          <pc:sldMk cId="3208103129" sldId="519"/>
        </pc:sldMkLst>
        <pc:spChg chg="mod">
          <ac:chgData name="Arjen Venema" userId="S::arjen_strootman.net#ext#@corporateroot.onmicrosoft.com::319c4af3-57b6-4226-9066-7612324f2cf1" providerId="AD" clId="Web-{E0021C42-175A-B3CC-9DD1-12A0CC388D0E}" dt="2022-04-04T13:29:32.278" v="299" actId="20577"/>
          <ac:spMkLst>
            <pc:docMk/>
            <pc:sldMk cId="3208103129" sldId="519"/>
            <ac:spMk id="2" creationId="{97CAECE0-4DB4-6B6E-8EED-1DF12DEE6DE0}"/>
          </ac:spMkLst>
        </pc:spChg>
        <pc:spChg chg="del">
          <ac:chgData name="Arjen Venema" userId="S::arjen_strootman.net#ext#@corporateroot.onmicrosoft.com::319c4af3-57b6-4226-9066-7612324f2cf1" providerId="AD" clId="Web-{E0021C42-175A-B3CC-9DD1-12A0CC388D0E}" dt="2022-04-04T13:29:10.496" v="266"/>
          <ac:spMkLst>
            <pc:docMk/>
            <pc:sldMk cId="3208103129" sldId="519"/>
            <ac:spMk id="3" creationId="{A2367611-3769-E9CA-DC8F-F30C0A962A88}"/>
          </ac:spMkLst>
        </pc:spChg>
      </pc:sldChg>
      <pc:sldChg chg="new del">
        <pc:chgData name="Arjen Venema" userId="S::arjen_strootman.net#ext#@corporateroot.onmicrosoft.com::319c4af3-57b6-4226-9066-7612324f2cf1" providerId="AD" clId="Web-{E0021C42-175A-B3CC-9DD1-12A0CC388D0E}" dt="2022-04-04T14:22:40.499" v="524"/>
        <pc:sldMkLst>
          <pc:docMk/>
          <pc:sldMk cId="1696026957" sldId="520"/>
        </pc:sldMkLst>
      </pc:sldChg>
      <pc:sldChg chg="addSp delSp modSp add replId">
        <pc:chgData name="Arjen Venema" userId="S::arjen_strootman.net#ext#@corporateroot.onmicrosoft.com::319c4af3-57b6-4226-9066-7612324f2cf1" providerId="AD" clId="Web-{E0021C42-175A-B3CC-9DD1-12A0CC388D0E}" dt="2022-04-04T14:35:30.397" v="1072"/>
        <pc:sldMkLst>
          <pc:docMk/>
          <pc:sldMk cId="2114266991" sldId="521"/>
        </pc:sldMkLst>
        <pc:spChg chg="mod">
          <ac:chgData name="Arjen Venema" userId="S::arjen_strootman.net#ext#@corporateroot.onmicrosoft.com::319c4af3-57b6-4226-9066-7612324f2cf1" providerId="AD" clId="Web-{E0021C42-175A-B3CC-9DD1-12A0CC388D0E}" dt="2022-04-04T14:27:25.632" v="846" actId="20577"/>
          <ac:spMkLst>
            <pc:docMk/>
            <pc:sldMk cId="2114266991" sldId="521"/>
            <ac:spMk id="6" creationId="{31B6F248-168A-4F15-A1EA-B52478962EFE}"/>
          </ac:spMkLst>
        </pc:spChg>
        <pc:graphicFrameChg chg="add del mod">
          <ac:chgData name="Arjen Venema" userId="S::arjen_strootman.net#ext#@corporateroot.onmicrosoft.com::319c4af3-57b6-4226-9066-7612324f2cf1" providerId="AD" clId="Web-{E0021C42-175A-B3CC-9DD1-12A0CC388D0E}" dt="2022-04-04T14:23:16.203" v="562"/>
          <ac:graphicFrameMkLst>
            <pc:docMk/>
            <pc:sldMk cId="2114266991" sldId="521"/>
            <ac:graphicFrameMk id="3" creationId="{546B262A-D666-08E2-F7C0-15BA6D07CAAE}"/>
          </ac:graphicFrameMkLst>
        </pc:graphicFrameChg>
        <pc:graphicFrameChg chg="del mod modGraphic">
          <ac:chgData name="Arjen Venema" userId="S::arjen_strootman.net#ext#@corporateroot.onmicrosoft.com::319c4af3-57b6-4226-9066-7612324f2cf1" providerId="AD" clId="Web-{E0021C42-175A-B3CC-9DD1-12A0CC388D0E}" dt="2022-04-04T14:24:11.580" v="636"/>
          <ac:graphicFrameMkLst>
            <pc:docMk/>
            <pc:sldMk cId="2114266991" sldId="521"/>
            <ac:graphicFrameMk id="7" creationId="{E2E6CEB1-2E39-7205-ADD6-CA8A8D0D4F15}"/>
          </ac:graphicFrameMkLst>
        </pc:graphicFrameChg>
        <pc:graphicFrameChg chg="add del mod modGraphic">
          <ac:chgData name="Arjen Venema" userId="S::arjen_strootman.net#ext#@corporateroot.onmicrosoft.com::319c4af3-57b6-4226-9066-7612324f2cf1" providerId="AD" clId="Web-{E0021C42-175A-B3CC-9DD1-12A0CC388D0E}" dt="2022-04-04T14:24:13.861" v="637"/>
          <ac:graphicFrameMkLst>
            <pc:docMk/>
            <pc:sldMk cId="2114266991" sldId="521"/>
            <ac:graphicFrameMk id="8" creationId="{CC3D28F1-C8D0-4881-E8E6-EE1AA4EEAAEC}"/>
          </ac:graphicFrameMkLst>
        </pc:graphicFrameChg>
        <pc:graphicFrameChg chg="add mod modGraphic">
          <ac:chgData name="Arjen Venema" userId="S::arjen_strootman.net#ext#@corporateroot.onmicrosoft.com::319c4af3-57b6-4226-9066-7612324f2cf1" providerId="AD" clId="Web-{E0021C42-175A-B3CC-9DD1-12A0CC388D0E}" dt="2022-04-04T14:35:30.397" v="1072"/>
          <ac:graphicFrameMkLst>
            <pc:docMk/>
            <pc:sldMk cId="2114266991" sldId="521"/>
            <ac:graphicFrameMk id="10" creationId="{380417B0-5B99-7649-3286-9A0C8FA64106}"/>
          </ac:graphicFrameMkLst>
        </pc:graphicFrameChg>
      </pc:sldChg>
      <pc:sldChg chg="addSp delSp modSp new del">
        <pc:chgData name="Arjen Venema" userId="S::arjen_strootman.net#ext#@corporateroot.onmicrosoft.com::319c4af3-57b6-4226-9066-7612324f2cf1" providerId="AD" clId="Web-{E0021C42-175A-B3CC-9DD1-12A0CC388D0E}" dt="2022-04-04T14:28:00.602" v="968"/>
        <pc:sldMkLst>
          <pc:docMk/>
          <pc:sldMk cId="1359224295" sldId="522"/>
        </pc:sldMkLst>
        <pc:graphicFrameChg chg="add del mod">
          <ac:chgData name="Arjen Venema" userId="S::arjen_strootman.net#ext#@corporateroot.onmicrosoft.com::319c4af3-57b6-4226-9066-7612324f2cf1" providerId="AD" clId="Web-{E0021C42-175A-B3CC-9DD1-12A0CC388D0E}" dt="2022-04-04T14:27:56.071" v="967"/>
          <ac:graphicFrameMkLst>
            <pc:docMk/>
            <pc:sldMk cId="1359224295" sldId="522"/>
            <ac:graphicFrameMk id="3" creationId="{F88F03B0-F46B-C014-5FE1-3579DAD2E44B}"/>
          </ac:graphicFrameMkLst>
        </pc:graphicFrameChg>
      </pc:sldChg>
      <pc:sldChg chg="addSp delSp modSp add replId">
        <pc:chgData name="Arjen Venema" userId="S::arjen_strootman.net#ext#@corporateroot.onmicrosoft.com::319c4af3-57b6-4226-9066-7612324f2cf1" providerId="AD" clId="Web-{E0021C42-175A-B3CC-9DD1-12A0CC388D0E}" dt="2022-04-04T14:39:11.544" v="1271"/>
        <pc:sldMkLst>
          <pc:docMk/>
          <pc:sldMk cId="3181560115" sldId="522"/>
        </pc:sldMkLst>
        <pc:graphicFrameChg chg="add del mod modGraphic">
          <ac:chgData name="Arjen Venema" userId="S::arjen_strootman.net#ext#@corporateroot.onmicrosoft.com::319c4af3-57b6-4226-9066-7612324f2cf1" providerId="AD" clId="Web-{E0021C42-175A-B3CC-9DD1-12A0CC388D0E}" dt="2022-04-04T14:39:11.544" v="1271"/>
          <ac:graphicFrameMkLst>
            <pc:docMk/>
            <pc:sldMk cId="3181560115" sldId="522"/>
            <ac:graphicFrameMk id="3" creationId="{949C5BAF-31DA-C15D-6598-8EB530396AF7}"/>
          </ac:graphicFrameMkLst>
        </pc:graphicFrameChg>
        <pc:graphicFrameChg chg="modGraphic">
          <ac:chgData name="Arjen Venema" userId="S::arjen_strootman.net#ext#@corporateroot.onmicrosoft.com::319c4af3-57b6-4226-9066-7612324f2cf1" providerId="AD" clId="Web-{E0021C42-175A-B3CC-9DD1-12A0CC388D0E}" dt="2022-04-04T14:35:26.287" v="1071"/>
          <ac:graphicFrameMkLst>
            <pc:docMk/>
            <pc:sldMk cId="3181560115" sldId="522"/>
            <ac:graphicFrameMk id="10" creationId="{380417B0-5B99-7649-3286-9A0C8FA64106}"/>
          </ac:graphicFrameMkLst>
        </pc:graphicFrameChg>
      </pc:sldChg>
      <pc:sldChg chg="addSp delSp modSp add replId">
        <pc:chgData name="Arjen Venema" userId="S::arjen_strootman.net#ext#@corporateroot.onmicrosoft.com::319c4af3-57b6-4226-9066-7612324f2cf1" providerId="AD" clId="Web-{E0021C42-175A-B3CC-9DD1-12A0CC388D0E}" dt="2022-04-04T15:22:34.860" v="1283"/>
        <pc:sldMkLst>
          <pc:docMk/>
          <pc:sldMk cId="3816496189" sldId="523"/>
        </pc:sldMkLst>
        <pc:spChg chg="del">
          <ac:chgData name="Arjen Venema" userId="S::arjen_strootman.net#ext#@corporateroot.onmicrosoft.com::319c4af3-57b6-4226-9066-7612324f2cf1" providerId="AD" clId="Web-{E0021C42-175A-B3CC-9DD1-12A0CC388D0E}" dt="2022-04-04T14:39:01.310" v="1268"/>
          <ac:spMkLst>
            <pc:docMk/>
            <pc:sldMk cId="3816496189" sldId="523"/>
            <ac:spMk id="4" creationId="{51E68EB9-44FA-D9DB-DFBC-FECE42DD63FD}"/>
          </ac:spMkLst>
        </pc:spChg>
        <pc:spChg chg="mod">
          <ac:chgData name="Arjen Venema" userId="S::arjen_strootman.net#ext#@corporateroot.onmicrosoft.com::319c4af3-57b6-4226-9066-7612324f2cf1" providerId="AD" clId="Web-{E0021C42-175A-B3CC-9DD1-12A0CC388D0E}" dt="2022-04-04T14:33:18.362" v="1059" actId="20577"/>
          <ac:spMkLst>
            <pc:docMk/>
            <pc:sldMk cId="3816496189" sldId="523"/>
            <ac:spMk id="6" creationId="{31B6F248-168A-4F15-A1EA-B52478962EFE}"/>
          </ac:spMkLst>
        </pc:spChg>
        <pc:graphicFrameChg chg="add del mod modGraphic">
          <ac:chgData name="Arjen Venema" userId="S::arjen_strootman.net#ext#@corporateroot.onmicrosoft.com::319c4af3-57b6-4226-9066-7612324f2cf1" providerId="AD" clId="Web-{E0021C42-175A-B3CC-9DD1-12A0CC388D0E}" dt="2022-04-04T14:35:38.788" v="1074"/>
          <ac:graphicFrameMkLst>
            <pc:docMk/>
            <pc:sldMk cId="3816496189" sldId="523"/>
            <ac:graphicFrameMk id="3" creationId="{7459772D-9B3D-231A-E9C9-58C1B1249A87}"/>
          </ac:graphicFrameMkLst>
        </pc:graphicFrameChg>
        <pc:graphicFrameChg chg="add del mod">
          <ac:chgData name="Arjen Venema" userId="S::arjen_strootman.net#ext#@corporateroot.onmicrosoft.com::319c4af3-57b6-4226-9066-7612324f2cf1" providerId="AD" clId="Web-{E0021C42-175A-B3CC-9DD1-12A0CC388D0E}" dt="2022-04-04T14:35:46.960" v="1077"/>
          <ac:graphicFrameMkLst>
            <pc:docMk/>
            <pc:sldMk cId="3816496189" sldId="523"/>
            <ac:graphicFrameMk id="7" creationId="{DF05ED8C-9731-F248-7A96-AFF70237281D}"/>
          </ac:graphicFrameMkLst>
        </pc:graphicFrameChg>
        <pc:graphicFrameChg chg="add del mod modGraphic">
          <ac:chgData name="Arjen Venema" userId="S::arjen_strootman.net#ext#@corporateroot.onmicrosoft.com::319c4af3-57b6-4226-9066-7612324f2cf1" providerId="AD" clId="Web-{E0021C42-175A-B3CC-9DD1-12A0CC388D0E}" dt="2022-04-04T14:36:58.415" v="1211"/>
          <ac:graphicFrameMkLst>
            <pc:docMk/>
            <pc:sldMk cId="3816496189" sldId="523"/>
            <ac:graphicFrameMk id="9" creationId="{9EF31216-4052-C31A-9B27-C2D63CEAD059}"/>
          </ac:graphicFrameMkLst>
        </pc:graphicFrameChg>
        <pc:graphicFrameChg chg="del modGraphic">
          <ac:chgData name="Arjen Venema" userId="S::arjen_strootman.net#ext#@corporateroot.onmicrosoft.com::319c4af3-57b6-4226-9066-7612324f2cf1" providerId="AD" clId="Web-{E0021C42-175A-B3CC-9DD1-12A0CC388D0E}" dt="2022-04-04T14:35:43.632" v="1075"/>
          <ac:graphicFrameMkLst>
            <pc:docMk/>
            <pc:sldMk cId="3816496189" sldId="523"/>
            <ac:graphicFrameMk id="10" creationId="{380417B0-5B99-7649-3286-9A0C8FA64106}"/>
          </ac:graphicFrameMkLst>
        </pc:graphicFrameChg>
        <pc:graphicFrameChg chg="add del mod">
          <ac:chgData name="Arjen Venema" userId="S::arjen_strootman.net#ext#@corporateroot.onmicrosoft.com::319c4af3-57b6-4226-9066-7612324f2cf1" providerId="AD" clId="Web-{E0021C42-175A-B3CC-9DD1-12A0CC388D0E}" dt="2022-04-04T14:38:45.450" v="1266"/>
          <ac:graphicFrameMkLst>
            <pc:docMk/>
            <pc:sldMk cId="3816496189" sldId="523"/>
            <ac:graphicFrameMk id="12" creationId="{44CFEBB8-EE8B-C25F-0A32-0F332BDD562F}"/>
          </ac:graphicFrameMkLst>
        </pc:graphicFrameChg>
        <pc:graphicFrameChg chg="add mod modGraphic">
          <ac:chgData name="Arjen Venema" userId="S::arjen_strootman.net#ext#@corporateroot.onmicrosoft.com::319c4af3-57b6-4226-9066-7612324f2cf1" providerId="AD" clId="Web-{E0021C42-175A-B3CC-9DD1-12A0CC388D0E}" dt="2022-04-04T15:22:34.860" v="1283"/>
          <ac:graphicFrameMkLst>
            <pc:docMk/>
            <pc:sldMk cId="3816496189" sldId="523"/>
            <ac:graphicFrameMk id="14" creationId="{11516AC0-6328-A89F-BB16-CF85417906F7}"/>
          </ac:graphicFrameMkLst>
        </pc:graphicFrameChg>
      </pc:sldChg>
      <pc:sldChg chg="addSp delSp modSp new">
        <pc:chgData name="Arjen Venema" userId="S::arjen_strootman.net#ext#@corporateroot.onmicrosoft.com::319c4af3-57b6-4226-9066-7612324f2cf1" providerId="AD" clId="Web-{E0021C42-175A-B3CC-9DD1-12A0CC388D0E}" dt="2022-04-04T15:43:16.864" v="2374" actId="20577"/>
        <pc:sldMkLst>
          <pc:docMk/>
          <pc:sldMk cId="294191932" sldId="524"/>
        </pc:sldMkLst>
        <pc:spChg chg="mod">
          <ac:chgData name="Arjen Venema" userId="S::arjen_strootman.net#ext#@corporateroot.onmicrosoft.com::319c4af3-57b6-4226-9066-7612324f2cf1" providerId="AD" clId="Web-{E0021C42-175A-B3CC-9DD1-12A0CC388D0E}" dt="2022-04-04T15:43:16.864" v="2374" actId="20577"/>
          <ac:spMkLst>
            <pc:docMk/>
            <pc:sldMk cId="294191932" sldId="524"/>
            <ac:spMk id="2" creationId="{8F1B71EE-BDFE-62E7-0EEC-A440DBCC571B}"/>
          </ac:spMkLst>
        </pc:spChg>
        <pc:spChg chg="del">
          <ac:chgData name="Arjen Venema" userId="S::arjen_strootman.net#ext#@corporateroot.onmicrosoft.com::319c4af3-57b6-4226-9066-7612324f2cf1" providerId="AD" clId="Web-{E0021C42-175A-B3CC-9DD1-12A0CC388D0E}" dt="2022-04-04T15:42:17.206" v="1396"/>
          <ac:spMkLst>
            <pc:docMk/>
            <pc:sldMk cId="294191932" sldId="524"/>
            <ac:spMk id="3" creationId="{5BBC19CD-41ED-E1E4-0350-B87848D61DB7}"/>
          </ac:spMkLst>
        </pc:spChg>
        <pc:graphicFrameChg chg="add mod ord modGraphic">
          <ac:chgData name="Arjen Venema" userId="S::arjen_strootman.net#ext#@corporateroot.onmicrosoft.com::319c4af3-57b6-4226-9066-7612324f2cf1" providerId="AD" clId="Web-{E0021C42-175A-B3CC-9DD1-12A0CC388D0E}" dt="2022-04-04T15:42:38.144" v="2371"/>
          <ac:graphicFrameMkLst>
            <pc:docMk/>
            <pc:sldMk cId="294191932" sldId="524"/>
            <ac:graphicFrameMk id="5" creationId="{DCF5845A-1428-99F3-BA34-69C43CF233F8}"/>
          </ac:graphicFrameMkLst>
        </pc:graphicFrameChg>
      </pc:sldChg>
    </pc:docChg>
  </pc:docChgLst>
  <pc:docChgLst>
    <pc:chgData name="Annemarie Bovée" userId="1b9662af-fcc4-41d0-a295-24158499c833" providerId="ADAL" clId="{87281633-9E58-4599-95D6-DF5FB6D0D335}"/>
    <pc:docChg chg="undo custSel addSld delSld modSld">
      <pc:chgData name="Annemarie Bovée" userId="1b9662af-fcc4-41d0-a295-24158499c833" providerId="ADAL" clId="{87281633-9E58-4599-95D6-DF5FB6D0D335}" dt="2022-04-19T19:31:30.307" v="58" actId="478"/>
      <pc:docMkLst>
        <pc:docMk/>
      </pc:docMkLst>
      <pc:sldChg chg="delCm">
        <pc:chgData name="Annemarie Bovée" userId="1b9662af-fcc4-41d0-a295-24158499c833" providerId="ADAL" clId="{87281633-9E58-4599-95D6-DF5FB6D0D335}" dt="2022-04-13T13:20:40.514" v="46"/>
        <pc:sldMkLst>
          <pc:docMk/>
          <pc:sldMk cId="547605420" sldId="256"/>
        </pc:sldMkLst>
      </pc:sldChg>
      <pc:sldChg chg="modSp mod delCm modCm">
        <pc:chgData name="Annemarie Bovée" userId="1b9662af-fcc4-41d0-a295-24158499c833" providerId="ADAL" clId="{87281633-9E58-4599-95D6-DF5FB6D0D335}" dt="2022-04-13T13:20:59.821" v="52"/>
        <pc:sldMkLst>
          <pc:docMk/>
          <pc:sldMk cId="3292533052" sldId="478"/>
        </pc:sldMkLst>
        <pc:spChg chg="mod">
          <ac:chgData name="Annemarie Bovée" userId="1b9662af-fcc4-41d0-a295-24158499c833" providerId="ADAL" clId="{87281633-9E58-4599-95D6-DF5FB6D0D335}" dt="2022-04-13T12:53:05.086" v="1" actId="27636"/>
          <ac:spMkLst>
            <pc:docMk/>
            <pc:sldMk cId="3292533052" sldId="478"/>
            <ac:spMk id="3" creationId="{C4C3856C-00C3-4256-8A9F-3B77DBB51036}"/>
          </ac:spMkLst>
        </pc:spChg>
      </pc:sldChg>
      <pc:sldChg chg="modSp mod">
        <pc:chgData name="Annemarie Bovée" userId="1b9662af-fcc4-41d0-a295-24158499c833" providerId="ADAL" clId="{87281633-9E58-4599-95D6-DF5FB6D0D335}" dt="2022-04-13T13:18:29.362" v="9" actId="20577"/>
        <pc:sldMkLst>
          <pc:docMk/>
          <pc:sldMk cId="307251075" sldId="487"/>
        </pc:sldMkLst>
        <pc:spChg chg="mod">
          <ac:chgData name="Annemarie Bovée" userId="1b9662af-fcc4-41d0-a295-24158499c833" providerId="ADAL" clId="{87281633-9E58-4599-95D6-DF5FB6D0D335}" dt="2022-04-13T13:18:22.357" v="7" actId="20577"/>
          <ac:spMkLst>
            <pc:docMk/>
            <pc:sldMk cId="307251075" sldId="487"/>
            <ac:spMk id="2" creationId="{421929D7-DB34-9D77-083B-C21AB8B0AA1F}"/>
          </ac:spMkLst>
        </pc:spChg>
        <pc:spChg chg="mod">
          <ac:chgData name="Annemarie Bovée" userId="1b9662af-fcc4-41d0-a295-24158499c833" providerId="ADAL" clId="{87281633-9E58-4599-95D6-DF5FB6D0D335}" dt="2022-04-13T13:18:26.843" v="8" actId="20577"/>
          <ac:spMkLst>
            <pc:docMk/>
            <pc:sldMk cId="307251075" sldId="487"/>
            <ac:spMk id="10" creationId="{D95FD778-72EF-2A1A-3485-62900791F9EF}"/>
          </ac:spMkLst>
        </pc:spChg>
        <pc:spChg chg="mod">
          <ac:chgData name="Annemarie Bovée" userId="1b9662af-fcc4-41d0-a295-24158499c833" providerId="ADAL" clId="{87281633-9E58-4599-95D6-DF5FB6D0D335}" dt="2022-04-13T13:18:29.362" v="9" actId="20577"/>
          <ac:spMkLst>
            <pc:docMk/>
            <pc:sldMk cId="307251075" sldId="487"/>
            <ac:spMk id="11" creationId="{67B763DC-3BDA-DD2C-2359-C93A865934B2}"/>
          </ac:spMkLst>
        </pc:spChg>
      </pc:sldChg>
      <pc:sldChg chg="delCm">
        <pc:chgData name="Annemarie Bovée" userId="1b9662af-fcc4-41d0-a295-24158499c833" providerId="ADAL" clId="{87281633-9E58-4599-95D6-DF5FB6D0D335}" dt="2022-04-13T13:19:54.323" v="42"/>
        <pc:sldMkLst>
          <pc:docMk/>
          <pc:sldMk cId="4093939007" sldId="488"/>
        </pc:sldMkLst>
      </pc:sldChg>
      <pc:sldChg chg="add del">
        <pc:chgData name="Annemarie Bovée" userId="1b9662af-fcc4-41d0-a295-24158499c833" providerId="ADAL" clId="{87281633-9E58-4599-95D6-DF5FB6D0D335}" dt="2022-04-13T12:53:31.192" v="4" actId="47"/>
        <pc:sldMkLst>
          <pc:docMk/>
          <pc:sldMk cId="932133680" sldId="489"/>
        </pc:sldMkLst>
      </pc:sldChg>
      <pc:sldChg chg="del">
        <pc:chgData name="Annemarie Bovée" userId="1b9662af-fcc4-41d0-a295-24158499c833" providerId="ADAL" clId="{87281633-9E58-4599-95D6-DF5FB6D0D335}" dt="2022-04-13T12:53:31.192" v="4" actId="47"/>
        <pc:sldMkLst>
          <pc:docMk/>
          <pc:sldMk cId="3441550038" sldId="490"/>
        </pc:sldMkLst>
      </pc:sldChg>
      <pc:sldChg chg="delSp modSp mod">
        <pc:chgData name="Annemarie Bovée" userId="1b9662af-fcc4-41d0-a295-24158499c833" providerId="ADAL" clId="{87281633-9E58-4599-95D6-DF5FB6D0D335}" dt="2022-04-19T19:31:21.630" v="57"/>
        <pc:sldMkLst>
          <pc:docMk/>
          <pc:sldMk cId="2112687327" sldId="494"/>
        </pc:sldMkLst>
        <pc:spChg chg="mod">
          <ac:chgData name="Annemarie Bovée" userId="1b9662af-fcc4-41d0-a295-24158499c833" providerId="ADAL" clId="{87281633-9E58-4599-95D6-DF5FB6D0D335}" dt="2022-04-13T13:18:34.966" v="10" actId="20577"/>
          <ac:spMkLst>
            <pc:docMk/>
            <pc:sldMk cId="2112687327" sldId="494"/>
            <ac:spMk id="4" creationId="{45BB4395-FCA1-6DCC-9A6F-375C8243520F}"/>
          </ac:spMkLst>
        </pc:spChg>
        <pc:spChg chg="del mod">
          <ac:chgData name="Annemarie Bovée" userId="1b9662af-fcc4-41d0-a295-24158499c833" providerId="ADAL" clId="{87281633-9E58-4599-95D6-DF5FB6D0D335}" dt="2022-04-19T19:31:21.630" v="57"/>
          <ac:spMkLst>
            <pc:docMk/>
            <pc:sldMk cId="2112687327" sldId="494"/>
            <ac:spMk id="6" creationId="{1FDC6903-E5D6-CF85-687B-9F84E419B878}"/>
          </ac:spMkLst>
        </pc:spChg>
      </pc:sldChg>
      <pc:sldChg chg="delSp modSp mod">
        <pc:chgData name="Annemarie Bovée" userId="1b9662af-fcc4-41d0-a295-24158499c833" providerId="ADAL" clId="{87281633-9E58-4599-95D6-DF5FB6D0D335}" dt="2022-04-19T19:31:30.307" v="58" actId="478"/>
        <pc:sldMkLst>
          <pc:docMk/>
          <pc:sldMk cId="218433124" sldId="495"/>
        </pc:sldMkLst>
        <pc:spChg chg="mod">
          <ac:chgData name="Annemarie Bovée" userId="1b9662af-fcc4-41d0-a295-24158499c833" providerId="ADAL" clId="{87281633-9E58-4599-95D6-DF5FB6D0D335}" dt="2022-04-13T13:19:02.187" v="20" actId="20577"/>
          <ac:spMkLst>
            <pc:docMk/>
            <pc:sldMk cId="218433124" sldId="495"/>
            <ac:spMk id="4" creationId="{AB742613-1D0A-4470-F2F0-AE196D30ADB0}"/>
          </ac:spMkLst>
        </pc:spChg>
        <pc:spChg chg="del mod">
          <ac:chgData name="Annemarie Bovée" userId="1b9662af-fcc4-41d0-a295-24158499c833" providerId="ADAL" clId="{87281633-9E58-4599-95D6-DF5FB6D0D335}" dt="2022-04-19T19:31:30.307" v="58" actId="478"/>
          <ac:spMkLst>
            <pc:docMk/>
            <pc:sldMk cId="218433124" sldId="495"/>
            <ac:spMk id="6" creationId="{F7B2983B-A60A-EDA6-3C36-66AB7964064C}"/>
          </ac:spMkLst>
        </pc:spChg>
      </pc:sldChg>
      <pc:sldChg chg="modSp mod">
        <pc:chgData name="Annemarie Bovée" userId="1b9662af-fcc4-41d0-a295-24158499c833" providerId="ADAL" clId="{87281633-9E58-4599-95D6-DF5FB6D0D335}" dt="2022-04-13T13:18:38.351" v="12" actId="27636"/>
        <pc:sldMkLst>
          <pc:docMk/>
          <pc:sldMk cId="2379980839" sldId="496"/>
        </pc:sldMkLst>
        <pc:spChg chg="mod">
          <ac:chgData name="Annemarie Bovée" userId="1b9662af-fcc4-41d0-a295-24158499c833" providerId="ADAL" clId="{87281633-9E58-4599-95D6-DF5FB6D0D335}" dt="2022-04-13T13:18:38.351" v="12" actId="27636"/>
          <ac:spMkLst>
            <pc:docMk/>
            <pc:sldMk cId="2379980839" sldId="496"/>
            <ac:spMk id="3" creationId="{F6D9153E-222F-6BC8-4B11-E767297B28FF}"/>
          </ac:spMkLst>
        </pc:spChg>
      </pc:sldChg>
      <pc:sldChg chg="modSp mod">
        <pc:chgData name="Annemarie Bovée" userId="1b9662af-fcc4-41d0-a295-24158499c833" providerId="ADAL" clId="{87281633-9E58-4599-95D6-DF5FB6D0D335}" dt="2022-04-13T13:18:47.062" v="15" actId="20577"/>
        <pc:sldMkLst>
          <pc:docMk/>
          <pc:sldMk cId="3332509296" sldId="497"/>
        </pc:sldMkLst>
        <pc:spChg chg="mod">
          <ac:chgData name="Annemarie Bovée" userId="1b9662af-fcc4-41d0-a295-24158499c833" providerId="ADAL" clId="{87281633-9E58-4599-95D6-DF5FB6D0D335}" dt="2022-04-13T13:18:47.062" v="15" actId="20577"/>
          <ac:spMkLst>
            <pc:docMk/>
            <pc:sldMk cId="3332509296" sldId="497"/>
            <ac:spMk id="3" creationId="{63338469-2C73-2D36-86BA-482CC3268819}"/>
          </ac:spMkLst>
        </pc:spChg>
      </pc:sldChg>
      <pc:sldChg chg="modSp mod">
        <pc:chgData name="Annemarie Bovée" userId="1b9662af-fcc4-41d0-a295-24158499c833" providerId="ADAL" clId="{87281633-9E58-4599-95D6-DF5FB6D0D335}" dt="2022-04-13T13:18:59.619" v="19" actId="20577"/>
        <pc:sldMkLst>
          <pc:docMk/>
          <pc:sldMk cId="2863083868" sldId="498"/>
        </pc:sldMkLst>
        <pc:spChg chg="mod">
          <ac:chgData name="Annemarie Bovée" userId="1b9662af-fcc4-41d0-a295-24158499c833" providerId="ADAL" clId="{87281633-9E58-4599-95D6-DF5FB6D0D335}" dt="2022-04-13T13:18:59.619" v="19" actId="20577"/>
          <ac:spMkLst>
            <pc:docMk/>
            <pc:sldMk cId="2863083868" sldId="498"/>
            <ac:spMk id="3" creationId="{5BD2ED8F-3687-F703-24F0-668547FA0C01}"/>
          </ac:spMkLst>
        </pc:spChg>
      </pc:sldChg>
      <pc:sldChg chg="modSp mod">
        <pc:chgData name="Annemarie Bovée" userId="1b9662af-fcc4-41d0-a295-24158499c833" providerId="ADAL" clId="{87281633-9E58-4599-95D6-DF5FB6D0D335}" dt="2022-04-13T13:19:17.830" v="27" actId="20577"/>
        <pc:sldMkLst>
          <pc:docMk/>
          <pc:sldMk cId="516489194" sldId="499"/>
        </pc:sldMkLst>
        <pc:spChg chg="mod">
          <ac:chgData name="Annemarie Bovée" userId="1b9662af-fcc4-41d0-a295-24158499c833" providerId="ADAL" clId="{87281633-9E58-4599-95D6-DF5FB6D0D335}" dt="2022-04-13T13:19:17.830" v="27" actId="20577"/>
          <ac:spMkLst>
            <pc:docMk/>
            <pc:sldMk cId="516489194" sldId="499"/>
            <ac:spMk id="3" creationId="{5BD2ED8F-3687-F703-24F0-668547FA0C01}"/>
          </ac:spMkLst>
        </pc:spChg>
      </pc:sldChg>
      <pc:sldChg chg="modSp mod">
        <pc:chgData name="Annemarie Bovée" userId="1b9662af-fcc4-41d0-a295-24158499c833" providerId="ADAL" clId="{87281633-9E58-4599-95D6-DF5FB6D0D335}" dt="2022-04-13T13:19:07.930" v="23" actId="20577"/>
        <pc:sldMkLst>
          <pc:docMk/>
          <pc:sldMk cId="4287838602" sldId="500"/>
        </pc:sldMkLst>
        <pc:spChg chg="mod">
          <ac:chgData name="Annemarie Bovée" userId="1b9662af-fcc4-41d0-a295-24158499c833" providerId="ADAL" clId="{87281633-9E58-4599-95D6-DF5FB6D0D335}" dt="2022-04-13T13:19:07.930" v="23" actId="20577"/>
          <ac:spMkLst>
            <pc:docMk/>
            <pc:sldMk cId="4287838602" sldId="500"/>
            <ac:spMk id="3" creationId="{63338469-2C73-2D36-86BA-482CC3268819}"/>
          </ac:spMkLst>
        </pc:spChg>
      </pc:sldChg>
      <pc:sldChg chg="modSp mod">
        <pc:chgData name="Annemarie Bovée" userId="1b9662af-fcc4-41d0-a295-24158499c833" providerId="ADAL" clId="{87281633-9E58-4599-95D6-DF5FB6D0D335}" dt="2022-04-13T13:20:16.381" v="45" actId="20577"/>
        <pc:sldMkLst>
          <pc:docMk/>
          <pc:sldMk cId="2045720075" sldId="501"/>
        </pc:sldMkLst>
        <pc:spChg chg="mod">
          <ac:chgData name="Annemarie Bovée" userId="1b9662af-fcc4-41d0-a295-24158499c833" providerId="ADAL" clId="{87281633-9E58-4599-95D6-DF5FB6D0D335}" dt="2022-04-13T13:20:16.381" v="45" actId="20577"/>
          <ac:spMkLst>
            <pc:docMk/>
            <pc:sldMk cId="2045720075" sldId="501"/>
            <ac:spMk id="3" creationId="{F6D9153E-222F-6BC8-4B11-E767297B28FF}"/>
          </ac:spMkLst>
        </pc:spChg>
      </pc:sldChg>
      <pc:sldChg chg="modSp mod">
        <pc:chgData name="Annemarie Bovée" userId="1b9662af-fcc4-41d0-a295-24158499c833" providerId="ADAL" clId="{87281633-9E58-4599-95D6-DF5FB6D0D335}" dt="2022-04-13T13:20:04.076" v="44" actId="20577"/>
        <pc:sldMkLst>
          <pc:docMk/>
          <pc:sldMk cId="1276277515" sldId="506"/>
        </pc:sldMkLst>
        <pc:graphicFrameChg chg="modGraphic">
          <ac:chgData name="Annemarie Bovée" userId="1b9662af-fcc4-41d0-a295-24158499c833" providerId="ADAL" clId="{87281633-9E58-4599-95D6-DF5FB6D0D335}" dt="2022-04-13T13:19:30.754" v="31" actId="20577"/>
          <ac:graphicFrameMkLst>
            <pc:docMk/>
            <pc:sldMk cId="1276277515" sldId="506"/>
            <ac:graphicFrameMk id="5" creationId="{AD672B02-B991-F096-F340-110883F0A93A}"/>
          </ac:graphicFrameMkLst>
        </pc:graphicFrameChg>
        <pc:graphicFrameChg chg="modGraphic">
          <ac:chgData name="Annemarie Bovée" userId="1b9662af-fcc4-41d0-a295-24158499c833" providerId="ADAL" clId="{87281633-9E58-4599-95D6-DF5FB6D0D335}" dt="2022-04-13T13:20:04.076" v="44" actId="20577"/>
          <ac:graphicFrameMkLst>
            <pc:docMk/>
            <pc:sldMk cId="1276277515" sldId="506"/>
            <ac:graphicFrameMk id="7" creationId="{E2E6CEB1-2E39-7205-ADD6-CA8A8D0D4F15}"/>
          </ac:graphicFrameMkLst>
        </pc:graphicFrameChg>
      </pc:sldChg>
      <pc:sldChg chg="del">
        <pc:chgData name="Annemarie Bovée" userId="1b9662af-fcc4-41d0-a295-24158499c833" providerId="ADAL" clId="{87281633-9E58-4599-95D6-DF5FB6D0D335}" dt="2022-04-13T12:53:34.921" v="5" actId="47"/>
        <pc:sldMkLst>
          <pc:docMk/>
          <pc:sldMk cId="1009935561" sldId="508"/>
        </pc:sldMkLst>
      </pc:sldChg>
      <pc:sldChg chg="modSp mod">
        <pc:chgData name="Annemarie Bovée" userId="1b9662af-fcc4-41d0-a295-24158499c833" providerId="ADAL" clId="{87281633-9E58-4599-95D6-DF5FB6D0D335}" dt="2022-04-13T13:19:10.623" v="25" actId="27636"/>
        <pc:sldMkLst>
          <pc:docMk/>
          <pc:sldMk cId="2471253126" sldId="509"/>
        </pc:sldMkLst>
        <pc:spChg chg="mod">
          <ac:chgData name="Annemarie Bovée" userId="1b9662af-fcc4-41d0-a295-24158499c833" providerId="ADAL" clId="{87281633-9E58-4599-95D6-DF5FB6D0D335}" dt="2022-04-13T13:19:10.623" v="25" actId="27636"/>
          <ac:spMkLst>
            <pc:docMk/>
            <pc:sldMk cId="2471253126" sldId="509"/>
            <ac:spMk id="10" creationId="{1D22D0B6-A13A-962D-9064-899721271495}"/>
          </ac:spMkLst>
        </pc:spChg>
      </pc:sldChg>
      <pc:sldChg chg="modSp mod">
        <pc:chgData name="Annemarie Bovée" userId="1b9662af-fcc4-41d0-a295-24158499c833" providerId="ADAL" clId="{87281633-9E58-4599-95D6-DF5FB6D0D335}" dt="2022-04-13T13:19:05.361" v="22" actId="27636"/>
        <pc:sldMkLst>
          <pc:docMk/>
          <pc:sldMk cId="455185079" sldId="510"/>
        </pc:sldMkLst>
        <pc:spChg chg="mod">
          <ac:chgData name="Annemarie Bovée" userId="1b9662af-fcc4-41d0-a295-24158499c833" providerId="ADAL" clId="{87281633-9E58-4599-95D6-DF5FB6D0D335}" dt="2022-04-13T13:19:05.361" v="22" actId="27636"/>
          <ac:spMkLst>
            <pc:docMk/>
            <pc:sldMk cId="455185079" sldId="510"/>
            <ac:spMk id="10" creationId="{1D22D0B6-A13A-962D-9064-899721271495}"/>
          </ac:spMkLst>
        </pc:spChg>
      </pc:sldChg>
      <pc:sldChg chg="modSp mod">
        <pc:chgData name="Annemarie Bovée" userId="1b9662af-fcc4-41d0-a295-24158499c833" providerId="ADAL" clId="{87281633-9E58-4599-95D6-DF5FB6D0D335}" dt="2022-04-13T13:18:43.458" v="14" actId="27636"/>
        <pc:sldMkLst>
          <pc:docMk/>
          <pc:sldMk cId="624278745" sldId="511"/>
        </pc:sldMkLst>
        <pc:spChg chg="mod">
          <ac:chgData name="Annemarie Bovée" userId="1b9662af-fcc4-41d0-a295-24158499c833" providerId="ADAL" clId="{87281633-9E58-4599-95D6-DF5FB6D0D335}" dt="2022-04-13T13:18:43.458" v="14" actId="27636"/>
          <ac:spMkLst>
            <pc:docMk/>
            <pc:sldMk cId="624278745" sldId="511"/>
            <ac:spMk id="10" creationId="{1D22D0B6-A13A-962D-9064-899721271495}"/>
          </ac:spMkLst>
        </pc:spChg>
      </pc:sldChg>
      <pc:sldChg chg="modSp mod">
        <pc:chgData name="Annemarie Bovée" userId="1b9662af-fcc4-41d0-a295-24158499c833" providerId="ADAL" clId="{87281633-9E58-4599-95D6-DF5FB6D0D335}" dt="2022-04-13T13:18:51.279" v="17" actId="27636"/>
        <pc:sldMkLst>
          <pc:docMk/>
          <pc:sldMk cId="3097774764" sldId="512"/>
        </pc:sldMkLst>
        <pc:spChg chg="mod">
          <ac:chgData name="Annemarie Bovée" userId="1b9662af-fcc4-41d0-a295-24158499c833" providerId="ADAL" clId="{87281633-9E58-4599-95D6-DF5FB6D0D335}" dt="2022-04-13T13:18:51.279" v="17" actId="27636"/>
          <ac:spMkLst>
            <pc:docMk/>
            <pc:sldMk cId="3097774764" sldId="512"/>
            <ac:spMk id="10" creationId="{1D22D0B6-A13A-962D-9064-899721271495}"/>
          </ac:spMkLst>
        </pc:spChg>
      </pc:sldChg>
      <pc:sldChg chg="del">
        <pc:chgData name="Annemarie Bovée" userId="1b9662af-fcc4-41d0-a295-24158499c833" providerId="ADAL" clId="{87281633-9E58-4599-95D6-DF5FB6D0D335}" dt="2022-04-13T12:53:31.192" v="4" actId="47"/>
        <pc:sldMkLst>
          <pc:docMk/>
          <pc:sldMk cId="570828999" sldId="516"/>
        </pc:sldMkLst>
      </pc:sldChg>
      <pc:sldChg chg="del">
        <pc:chgData name="Annemarie Bovée" userId="1b9662af-fcc4-41d0-a295-24158499c833" providerId="ADAL" clId="{87281633-9E58-4599-95D6-DF5FB6D0D335}" dt="2022-04-13T12:53:31.192" v="4" actId="47"/>
        <pc:sldMkLst>
          <pc:docMk/>
          <pc:sldMk cId="3208103129" sldId="519"/>
        </pc:sldMkLst>
      </pc:sldChg>
      <pc:sldChg chg="modSp mod">
        <pc:chgData name="Annemarie Bovée" userId="1b9662af-fcc4-41d0-a295-24158499c833" providerId="ADAL" clId="{87281633-9E58-4599-95D6-DF5FB6D0D335}" dt="2022-04-13T13:19:37.661" v="33" actId="20577"/>
        <pc:sldMkLst>
          <pc:docMk/>
          <pc:sldMk cId="2114266991" sldId="521"/>
        </pc:sldMkLst>
        <pc:graphicFrameChg chg="modGraphic">
          <ac:chgData name="Annemarie Bovée" userId="1b9662af-fcc4-41d0-a295-24158499c833" providerId="ADAL" clId="{87281633-9E58-4599-95D6-DF5FB6D0D335}" dt="2022-04-13T13:19:37.661" v="33" actId="20577"/>
          <ac:graphicFrameMkLst>
            <pc:docMk/>
            <pc:sldMk cId="2114266991" sldId="521"/>
            <ac:graphicFrameMk id="10" creationId="{380417B0-5B99-7649-3286-9A0C8FA64106}"/>
          </ac:graphicFrameMkLst>
        </pc:graphicFrameChg>
      </pc:sldChg>
      <pc:sldChg chg="modSp mod">
        <pc:chgData name="Annemarie Bovée" userId="1b9662af-fcc4-41d0-a295-24158499c833" providerId="ADAL" clId="{87281633-9E58-4599-95D6-DF5FB6D0D335}" dt="2022-04-13T13:19:45.526" v="41" actId="20577"/>
        <pc:sldMkLst>
          <pc:docMk/>
          <pc:sldMk cId="3181560115" sldId="522"/>
        </pc:sldMkLst>
        <pc:graphicFrameChg chg="modGraphic">
          <ac:chgData name="Annemarie Bovée" userId="1b9662af-fcc4-41d0-a295-24158499c833" providerId="ADAL" clId="{87281633-9E58-4599-95D6-DF5FB6D0D335}" dt="2022-04-13T13:19:45.526" v="41" actId="20577"/>
          <ac:graphicFrameMkLst>
            <pc:docMk/>
            <pc:sldMk cId="3181560115" sldId="522"/>
            <ac:graphicFrameMk id="10" creationId="{380417B0-5B99-7649-3286-9A0C8FA64106}"/>
          </ac:graphicFrameMkLst>
        </pc:graphicFrameChg>
      </pc:sldChg>
      <pc:sldChg chg="modSp mod">
        <pc:chgData name="Annemarie Bovée" userId="1b9662af-fcc4-41d0-a295-24158499c833" providerId="ADAL" clId="{87281633-9E58-4599-95D6-DF5FB6D0D335}" dt="2022-04-13T13:19:14.931" v="26" actId="20577"/>
        <pc:sldMkLst>
          <pc:docMk/>
          <pc:sldMk cId="3208850151" sldId="525"/>
        </pc:sldMkLst>
        <pc:spChg chg="mod">
          <ac:chgData name="Annemarie Bovée" userId="1b9662af-fcc4-41d0-a295-24158499c833" providerId="ADAL" clId="{87281633-9E58-4599-95D6-DF5FB6D0D335}" dt="2022-04-13T13:19:14.931" v="26" actId="20577"/>
          <ac:spMkLst>
            <pc:docMk/>
            <pc:sldMk cId="3208850151" sldId="525"/>
            <ac:spMk id="3" creationId="{CB90CD97-8703-0499-C76A-6CBD00403316}"/>
          </ac:spMkLst>
        </pc:spChg>
      </pc:sldChg>
      <pc:sldChg chg="modSp mod">
        <pc:chgData name="Annemarie Bovée" userId="1b9662af-fcc4-41d0-a295-24158499c833" providerId="ADAL" clId="{87281633-9E58-4599-95D6-DF5FB6D0D335}" dt="2022-04-13T13:18:56.572" v="18" actId="20577"/>
        <pc:sldMkLst>
          <pc:docMk/>
          <pc:sldMk cId="295399611" sldId="529"/>
        </pc:sldMkLst>
        <pc:spChg chg="mod">
          <ac:chgData name="Annemarie Bovée" userId="1b9662af-fcc4-41d0-a295-24158499c833" providerId="ADAL" clId="{87281633-9E58-4599-95D6-DF5FB6D0D335}" dt="2022-04-13T13:18:56.572" v="18" actId="20577"/>
          <ac:spMkLst>
            <pc:docMk/>
            <pc:sldMk cId="295399611" sldId="529"/>
            <ac:spMk id="3" creationId="{CB90CD97-8703-0499-C76A-6CBD00403316}"/>
          </ac:spMkLst>
        </pc:spChg>
      </pc:sldChg>
      <pc:sldChg chg="del">
        <pc:chgData name="Annemarie Bovée" userId="1b9662af-fcc4-41d0-a295-24158499c833" providerId="ADAL" clId="{87281633-9E58-4599-95D6-DF5FB6D0D335}" dt="2022-04-13T12:53:31.192" v="4" actId="47"/>
        <pc:sldMkLst>
          <pc:docMk/>
          <pc:sldMk cId="33831562" sldId="531"/>
        </pc:sldMkLst>
      </pc:sldChg>
      <pc:sldChg chg="del">
        <pc:chgData name="Annemarie Bovée" userId="1b9662af-fcc4-41d0-a295-24158499c833" providerId="ADAL" clId="{87281633-9E58-4599-95D6-DF5FB6D0D335}" dt="2022-04-13T12:53:31.192" v="4" actId="47"/>
        <pc:sldMkLst>
          <pc:docMk/>
          <pc:sldMk cId="3846875774" sldId="532"/>
        </pc:sldMkLst>
      </pc:sldChg>
      <pc:sldChg chg="del">
        <pc:chgData name="Annemarie Bovée" userId="1b9662af-fcc4-41d0-a295-24158499c833" providerId="ADAL" clId="{87281633-9E58-4599-95D6-DF5FB6D0D335}" dt="2022-04-13T12:53:31.192" v="4" actId="47"/>
        <pc:sldMkLst>
          <pc:docMk/>
          <pc:sldMk cId="3991926097" sldId="533"/>
        </pc:sldMkLst>
      </pc:sldChg>
    </pc:docChg>
  </pc:docChgLst>
  <pc:docChgLst>
    <pc:chgData name="Annemarie Bovée" userId="S::abovee_brabant.nl#ext#@corporateroot.onmicrosoft.com::4880fe6e-bf93-49cf-89c2-13c7b6364a14" providerId="AD" clId="Web-{F7E1D132-6BD8-4C26-B810-A16A35B5B66D}"/>
    <pc:docChg chg="mod modSld">
      <pc:chgData name="Annemarie Bovée" userId="S::abovee_brabant.nl#ext#@corporateroot.onmicrosoft.com::4880fe6e-bf93-49cf-89c2-13c7b6364a14" providerId="AD" clId="Web-{F7E1D132-6BD8-4C26-B810-A16A35B5B66D}" dt="2022-03-21T09:56:41.267" v="14" actId="20577"/>
      <pc:docMkLst>
        <pc:docMk/>
      </pc:docMkLst>
      <pc:sldChg chg="addCm modCm">
        <pc:chgData name="Annemarie Bovée" userId="S::abovee_brabant.nl#ext#@corporateroot.onmicrosoft.com::4880fe6e-bf93-49cf-89c2-13c7b6364a14" providerId="AD" clId="Web-{F7E1D132-6BD8-4C26-B810-A16A35B5B66D}" dt="2022-03-21T09:47:03.535" v="2"/>
        <pc:sldMkLst>
          <pc:docMk/>
          <pc:sldMk cId="547605420" sldId="256"/>
        </pc:sldMkLst>
      </pc:sldChg>
      <pc:sldChg chg="modSp addCm modCm">
        <pc:chgData name="Annemarie Bovée" userId="S::abovee_brabant.nl#ext#@corporateroot.onmicrosoft.com::4880fe6e-bf93-49cf-89c2-13c7b6364a14" providerId="AD" clId="Web-{F7E1D132-6BD8-4C26-B810-A16A35B5B66D}" dt="2022-03-21T09:56:41.267" v="14" actId="20577"/>
        <pc:sldMkLst>
          <pc:docMk/>
          <pc:sldMk cId="3292533052" sldId="478"/>
        </pc:sldMkLst>
        <pc:spChg chg="mod">
          <ac:chgData name="Annemarie Bovée" userId="S::abovee_brabant.nl#ext#@corporateroot.onmicrosoft.com::4880fe6e-bf93-49cf-89c2-13c7b6364a14" providerId="AD" clId="Web-{F7E1D132-6BD8-4C26-B810-A16A35B5B66D}" dt="2022-03-21T09:56:41.267" v="14" actId="20577"/>
          <ac:spMkLst>
            <pc:docMk/>
            <pc:sldMk cId="3292533052" sldId="478"/>
            <ac:spMk id="3" creationId="{C4C3856C-00C3-4256-8A9F-3B77DBB51036}"/>
          </ac:spMkLst>
        </pc:spChg>
      </pc:sldChg>
    </pc:docChg>
  </pc:docChgLst>
  <pc:docChgLst>
    <pc:chgData name="Arjen Venema" userId="88797722-a5af-4e9f-9d65-1e3f59db34eb" providerId="ADAL" clId="{12119ACE-F33A-47FF-9FCA-863FC565BE62}"/>
    <pc:docChg chg="undo custSel addSld delSld modSld sldOrd modMainMaster">
      <pc:chgData name="Arjen Venema" userId="88797722-a5af-4e9f-9d65-1e3f59db34eb" providerId="ADAL" clId="{12119ACE-F33A-47FF-9FCA-863FC565BE62}" dt="2022-03-30T15:39:22.995" v="410"/>
      <pc:docMkLst>
        <pc:docMk/>
      </pc:docMkLst>
      <pc:sldChg chg="addSp delSp modSp mod chgLayout">
        <pc:chgData name="Arjen Venema" userId="88797722-a5af-4e9f-9d65-1e3f59db34eb" providerId="ADAL" clId="{12119ACE-F33A-47FF-9FCA-863FC565BE62}" dt="2022-03-30T15:33:38.219" v="395" actId="1076"/>
        <pc:sldMkLst>
          <pc:docMk/>
          <pc:sldMk cId="547605420" sldId="256"/>
        </pc:sldMkLst>
        <pc:spChg chg="add mod">
          <ac:chgData name="Arjen Venema" userId="88797722-a5af-4e9f-9d65-1e3f59db34eb" providerId="ADAL" clId="{12119ACE-F33A-47FF-9FCA-863FC565BE62}" dt="2022-03-30T15:19:53.208" v="148" actId="20577"/>
          <ac:spMkLst>
            <pc:docMk/>
            <pc:sldMk cId="547605420" sldId="256"/>
            <ac:spMk id="2" creationId="{FB8986EF-0F20-44D6-A02C-CFF5F4851B95}"/>
          </ac:spMkLst>
        </pc:spChg>
        <pc:spChg chg="del">
          <ac:chgData name="Arjen Venema" userId="88797722-a5af-4e9f-9d65-1e3f59db34eb" providerId="ADAL" clId="{12119ACE-F33A-47FF-9FCA-863FC565BE62}" dt="2022-03-30T15:19:40.257" v="121" actId="478"/>
          <ac:spMkLst>
            <pc:docMk/>
            <pc:sldMk cId="547605420" sldId="256"/>
            <ac:spMk id="3" creationId="{7B7670BC-C6C5-4794-906F-4910545A1B32}"/>
          </ac:spMkLst>
        </pc:spChg>
        <pc:spChg chg="add mod">
          <ac:chgData name="Arjen Venema" userId="88797722-a5af-4e9f-9d65-1e3f59db34eb" providerId="ADAL" clId="{12119ACE-F33A-47FF-9FCA-863FC565BE62}" dt="2022-03-30T15:25:25.241" v="293" actId="20577"/>
          <ac:spMkLst>
            <pc:docMk/>
            <pc:sldMk cId="547605420" sldId="256"/>
            <ac:spMk id="5" creationId="{8B7EE2E0-868D-4077-ADC9-F865E6288CE0}"/>
          </ac:spMkLst>
        </pc:spChg>
        <pc:spChg chg="add mod">
          <ac:chgData name="Arjen Venema" userId="88797722-a5af-4e9f-9d65-1e3f59db34eb" providerId="ADAL" clId="{12119ACE-F33A-47FF-9FCA-863FC565BE62}" dt="2022-03-30T15:33:38.219" v="395" actId="1076"/>
          <ac:spMkLst>
            <pc:docMk/>
            <pc:sldMk cId="547605420" sldId="256"/>
            <ac:spMk id="6" creationId="{1C0823FB-3893-490D-A443-0C8FA7A7BE89}"/>
          </ac:spMkLst>
        </pc:spChg>
        <pc:picChg chg="del mod">
          <ac:chgData name="Arjen Venema" userId="88797722-a5af-4e9f-9d65-1e3f59db34eb" providerId="ADAL" clId="{12119ACE-F33A-47FF-9FCA-863FC565BE62}" dt="2022-03-30T15:19:38.196" v="120" actId="478"/>
          <ac:picMkLst>
            <pc:docMk/>
            <pc:sldMk cId="547605420" sldId="256"/>
            <ac:picMk id="4" creationId="{72F5A978-7041-43A0-BB83-BA7B437A287A}"/>
          </ac:picMkLst>
        </pc:picChg>
      </pc:sldChg>
      <pc:sldChg chg="modSp mod modCm">
        <pc:chgData name="Arjen Venema" userId="88797722-a5af-4e9f-9d65-1e3f59db34eb" providerId="ADAL" clId="{12119ACE-F33A-47FF-9FCA-863FC565BE62}" dt="2022-03-30T15:32:13.168" v="385" actId="20577"/>
        <pc:sldMkLst>
          <pc:docMk/>
          <pc:sldMk cId="3292533052" sldId="478"/>
        </pc:sldMkLst>
        <pc:spChg chg="mod">
          <ac:chgData name="Arjen Venema" userId="88797722-a5af-4e9f-9d65-1e3f59db34eb" providerId="ADAL" clId="{12119ACE-F33A-47FF-9FCA-863FC565BE62}" dt="2022-03-30T15:32:13.168" v="385" actId="20577"/>
          <ac:spMkLst>
            <pc:docMk/>
            <pc:sldMk cId="3292533052" sldId="478"/>
            <ac:spMk id="2" creationId="{48A2971D-3816-48EE-9A6B-2277C5295AE0}"/>
          </ac:spMkLst>
        </pc:spChg>
        <pc:spChg chg="mod">
          <ac:chgData name="Arjen Venema" userId="88797722-a5af-4e9f-9d65-1e3f59db34eb" providerId="ADAL" clId="{12119ACE-F33A-47FF-9FCA-863FC565BE62}" dt="2022-03-30T15:27:40.084" v="348" actId="20577"/>
          <ac:spMkLst>
            <pc:docMk/>
            <pc:sldMk cId="3292533052" sldId="478"/>
            <ac:spMk id="3" creationId="{C4C3856C-00C3-4256-8A9F-3B77DBB51036}"/>
          </ac:spMkLst>
        </pc:spChg>
      </pc:sldChg>
      <pc:sldChg chg="modSp mod">
        <pc:chgData name="Arjen Venema" userId="88797722-a5af-4e9f-9d65-1e3f59db34eb" providerId="ADAL" clId="{12119ACE-F33A-47FF-9FCA-863FC565BE62}" dt="2022-03-30T15:24:17.386" v="218" actId="207"/>
        <pc:sldMkLst>
          <pc:docMk/>
          <pc:sldMk cId="307251075" sldId="487"/>
        </pc:sldMkLst>
        <pc:spChg chg="mod">
          <ac:chgData name="Arjen Venema" userId="88797722-a5af-4e9f-9d65-1e3f59db34eb" providerId="ADAL" clId="{12119ACE-F33A-47FF-9FCA-863FC565BE62}" dt="2022-03-30T15:24:12.229" v="216" actId="2711"/>
          <ac:spMkLst>
            <pc:docMk/>
            <pc:sldMk cId="307251075" sldId="487"/>
            <ac:spMk id="6" creationId="{31B6F248-168A-4F15-A1EA-B52478962EFE}"/>
          </ac:spMkLst>
        </pc:spChg>
        <pc:spChg chg="mod">
          <ac:chgData name="Arjen Venema" userId="88797722-a5af-4e9f-9d65-1e3f59db34eb" providerId="ADAL" clId="{12119ACE-F33A-47FF-9FCA-863FC565BE62}" dt="2022-03-30T15:24:17.386" v="218" actId="207"/>
          <ac:spMkLst>
            <pc:docMk/>
            <pc:sldMk cId="307251075" sldId="487"/>
            <ac:spMk id="8" creationId="{F3952120-A751-44B9-B265-A89E56905AD4}"/>
          </ac:spMkLst>
        </pc:spChg>
      </pc:sldChg>
      <pc:sldChg chg="modSp mod">
        <pc:chgData name="Arjen Venema" userId="88797722-a5af-4e9f-9d65-1e3f59db34eb" providerId="ADAL" clId="{12119ACE-F33A-47FF-9FCA-863FC565BE62}" dt="2022-03-30T15:32:30.919" v="387" actId="20577"/>
        <pc:sldMkLst>
          <pc:docMk/>
          <pc:sldMk cId="4093939007" sldId="488"/>
        </pc:sldMkLst>
        <pc:spChg chg="mod">
          <ac:chgData name="Arjen Venema" userId="88797722-a5af-4e9f-9d65-1e3f59db34eb" providerId="ADAL" clId="{12119ACE-F33A-47FF-9FCA-863FC565BE62}" dt="2022-03-30T15:32:30.919" v="387" actId="20577"/>
          <ac:spMkLst>
            <pc:docMk/>
            <pc:sldMk cId="4093939007" sldId="488"/>
            <ac:spMk id="6" creationId="{D06295DB-C1F2-4E5E-8242-5262BB3EDA28}"/>
          </ac:spMkLst>
        </pc:spChg>
      </pc:sldChg>
      <pc:sldChg chg="addSp delSp modSp del mod chgLayout">
        <pc:chgData name="Arjen Venema" userId="88797722-a5af-4e9f-9d65-1e3f59db34eb" providerId="ADAL" clId="{12119ACE-F33A-47FF-9FCA-863FC565BE62}" dt="2022-03-30T15:34:01.194" v="396" actId="2696"/>
        <pc:sldMkLst>
          <pc:docMk/>
          <pc:sldMk cId="1704509342" sldId="491"/>
        </pc:sldMkLst>
        <pc:spChg chg="add del mod">
          <ac:chgData name="Arjen Venema" userId="88797722-a5af-4e9f-9d65-1e3f59db34eb" providerId="ADAL" clId="{12119ACE-F33A-47FF-9FCA-863FC565BE62}" dt="2022-03-30T15:21:22.394" v="167" actId="478"/>
          <ac:spMkLst>
            <pc:docMk/>
            <pc:sldMk cId="1704509342" sldId="491"/>
            <ac:spMk id="5" creationId="{85706F4A-0F0F-4C6A-9342-AC8242F4373C}"/>
          </ac:spMkLst>
        </pc:spChg>
        <pc:spChg chg="mod">
          <ac:chgData name="Arjen Venema" userId="88797722-a5af-4e9f-9d65-1e3f59db34eb" providerId="ADAL" clId="{12119ACE-F33A-47FF-9FCA-863FC565BE62}" dt="2022-03-30T15:33:19.438" v="394" actId="2711"/>
          <ac:spMkLst>
            <pc:docMk/>
            <pc:sldMk cId="1704509342" sldId="491"/>
            <ac:spMk id="6" creationId="{31B6F248-168A-4F15-A1EA-B52478962EFE}"/>
          </ac:spMkLst>
        </pc:spChg>
        <pc:spChg chg="del mod">
          <ac:chgData name="Arjen Venema" userId="88797722-a5af-4e9f-9d65-1e3f59db34eb" providerId="ADAL" clId="{12119ACE-F33A-47FF-9FCA-863FC565BE62}" dt="2022-03-30T15:21:24.801" v="168" actId="478"/>
          <ac:spMkLst>
            <pc:docMk/>
            <pc:sldMk cId="1704509342" sldId="491"/>
            <ac:spMk id="7" creationId="{5F8D03A3-C219-4A89-B54B-EF0A2671C222}"/>
          </ac:spMkLst>
        </pc:spChg>
        <pc:spChg chg="mod">
          <ac:chgData name="Arjen Venema" userId="88797722-a5af-4e9f-9d65-1e3f59db34eb" providerId="ADAL" clId="{12119ACE-F33A-47FF-9FCA-863FC565BE62}" dt="2022-03-30T15:21:20.897" v="166" actId="1076"/>
          <ac:spMkLst>
            <pc:docMk/>
            <pc:sldMk cId="1704509342" sldId="491"/>
            <ac:spMk id="8" creationId="{F3952120-A751-44B9-B265-A89E56905AD4}"/>
          </ac:spMkLst>
        </pc:spChg>
      </pc:sldChg>
      <pc:sldChg chg="modSp mod">
        <pc:chgData name="Arjen Venema" userId="88797722-a5af-4e9f-9d65-1e3f59db34eb" providerId="ADAL" clId="{12119ACE-F33A-47FF-9FCA-863FC565BE62}" dt="2022-03-30T15:34:08.394" v="401" actId="20577"/>
        <pc:sldMkLst>
          <pc:docMk/>
          <pc:sldMk cId="4246395925" sldId="492"/>
        </pc:sldMkLst>
        <pc:spChg chg="mod">
          <ac:chgData name="Arjen Venema" userId="88797722-a5af-4e9f-9d65-1e3f59db34eb" providerId="ADAL" clId="{12119ACE-F33A-47FF-9FCA-863FC565BE62}" dt="2022-03-30T15:34:08.394" v="401" actId="20577"/>
          <ac:spMkLst>
            <pc:docMk/>
            <pc:sldMk cId="4246395925" sldId="492"/>
            <ac:spMk id="6" creationId="{D06295DB-C1F2-4E5E-8242-5262BB3EDA28}"/>
          </ac:spMkLst>
        </pc:spChg>
      </pc:sldChg>
      <pc:sldChg chg="modSp mod">
        <pc:chgData name="Arjen Venema" userId="88797722-a5af-4e9f-9d65-1e3f59db34eb" providerId="ADAL" clId="{12119ACE-F33A-47FF-9FCA-863FC565BE62}" dt="2022-03-30T15:34:16.741" v="402" actId="20577"/>
        <pc:sldMkLst>
          <pc:docMk/>
          <pc:sldMk cId="3392831782" sldId="493"/>
        </pc:sldMkLst>
        <pc:spChg chg="mod">
          <ac:chgData name="Arjen Venema" userId="88797722-a5af-4e9f-9d65-1e3f59db34eb" providerId="ADAL" clId="{12119ACE-F33A-47FF-9FCA-863FC565BE62}" dt="2022-03-30T15:34:16.741" v="402" actId="20577"/>
          <ac:spMkLst>
            <pc:docMk/>
            <pc:sldMk cId="3392831782" sldId="493"/>
            <ac:spMk id="6" creationId="{31B6F248-168A-4F15-A1EA-B52478962EFE}"/>
          </ac:spMkLst>
        </pc:spChg>
        <pc:spChg chg="mod">
          <ac:chgData name="Arjen Venema" userId="88797722-a5af-4e9f-9d65-1e3f59db34eb" providerId="ADAL" clId="{12119ACE-F33A-47FF-9FCA-863FC565BE62}" dt="2022-03-30T15:33:00.762" v="392" actId="207"/>
          <ac:spMkLst>
            <pc:docMk/>
            <pc:sldMk cId="3392831782" sldId="493"/>
            <ac:spMk id="8" creationId="{F3952120-A751-44B9-B265-A89E56905AD4}"/>
          </ac:spMkLst>
        </pc:spChg>
      </pc:sldChg>
      <pc:sldChg chg="new">
        <pc:chgData name="Arjen Venema" userId="88797722-a5af-4e9f-9d65-1e3f59db34eb" providerId="ADAL" clId="{12119ACE-F33A-47FF-9FCA-863FC565BE62}" dt="2022-03-30T15:34:37.673" v="403" actId="680"/>
        <pc:sldMkLst>
          <pc:docMk/>
          <pc:sldMk cId="2112687327" sldId="494"/>
        </pc:sldMkLst>
      </pc:sldChg>
      <pc:sldChg chg="addSp delSp modSp new del mod modClrScheme chgLayout">
        <pc:chgData name="Arjen Venema" userId="88797722-a5af-4e9f-9d65-1e3f59db34eb" providerId="ADAL" clId="{12119ACE-F33A-47FF-9FCA-863FC565BE62}" dt="2022-03-30T15:39:18.368" v="407" actId="2696"/>
        <pc:sldMkLst>
          <pc:docMk/>
          <pc:sldMk cId="2315472132" sldId="495"/>
        </pc:sldMkLst>
        <pc:spChg chg="del">
          <ac:chgData name="Arjen Venema" userId="88797722-a5af-4e9f-9d65-1e3f59db34eb" providerId="ADAL" clId="{12119ACE-F33A-47FF-9FCA-863FC565BE62}" dt="2022-03-30T15:39:07.858" v="405" actId="700"/>
          <ac:spMkLst>
            <pc:docMk/>
            <pc:sldMk cId="2315472132" sldId="495"/>
            <ac:spMk id="2" creationId="{7395D16A-7991-4495-B036-61D31C2BF943}"/>
          </ac:spMkLst>
        </pc:spChg>
        <pc:spChg chg="del mod ord">
          <ac:chgData name="Arjen Venema" userId="88797722-a5af-4e9f-9d65-1e3f59db34eb" providerId="ADAL" clId="{12119ACE-F33A-47FF-9FCA-863FC565BE62}" dt="2022-03-30T15:39:07.858" v="405" actId="700"/>
          <ac:spMkLst>
            <pc:docMk/>
            <pc:sldMk cId="2315472132" sldId="495"/>
            <ac:spMk id="3" creationId="{6D293C2E-21D1-43D7-875F-3478ED19FE39}"/>
          </ac:spMkLst>
        </pc:spChg>
        <pc:spChg chg="add del mod ord">
          <ac:chgData name="Arjen Venema" userId="88797722-a5af-4e9f-9d65-1e3f59db34eb" providerId="ADAL" clId="{12119ACE-F33A-47FF-9FCA-863FC565BE62}" dt="2022-03-30T15:39:15.849" v="406" actId="700"/>
          <ac:spMkLst>
            <pc:docMk/>
            <pc:sldMk cId="2315472132" sldId="495"/>
            <ac:spMk id="4" creationId="{6BB4CE87-F390-4926-990C-2A73A40E5C3B}"/>
          </ac:spMkLst>
        </pc:spChg>
        <pc:spChg chg="add mod ord">
          <ac:chgData name="Arjen Venema" userId="88797722-a5af-4e9f-9d65-1e3f59db34eb" providerId="ADAL" clId="{12119ACE-F33A-47FF-9FCA-863FC565BE62}" dt="2022-03-30T15:39:15.849" v="406" actId="700"/>
          <ac:spMkLst>
            <pc:docMk/>
            <pc:sldMk cId="2315472132" sldId="495"/>
            <ac:spMk id="5" creationId="{3DFC6806-08A7-4FD1-8584-75E2DFF63F7D}"/>
          </ac:spMkLst>
        </pc:spChg>
      </pc:sldChg>
      <pc:sldChg chg="add ord">
        <pc:chgData name="Arjen Venema" userId="88797722-a5af-4e9f-9d65-1e3f59db34eb" providerId="ADAL" clId="{12119ACE-F33A-47FF-9FCA-863FC565BE62}" dt="2022-03-30T15:39:22.995" v="410"/>
        <pc:sldMkLst>
          <pc:docMk/>
          <pc:sldMk cId="2585124251" sldId="495"/>
        </pc:sldMkLst>
      </pc:sldChg>
      <pc:sldMasterChg chg="delSp modSp mod modSldLayout">
        <pc:chgData name="Arjen Venema" userId="88797722-a5af-4e9f-9d65-1e3f59db34eb" providerId="ADAL" clId="{12119ACE-F33A-47FF-9FCA-863FC565BE62}" dt="2022-03-30T15:31:19.881" v="364" actId="1076"/>
        <pc:sldMasterMkLst>
          <pc:docMk/>
          <pc:sldMasterMk cId="661772252" sldId="2147483672"/>
        </pc:sldMasterMkLst>
        <pc:spChg chg="mod">
          <ac:chgData name="Arjen Venema" userId="88797722-a5af-4e9f-9d65-1e3f59db34eb" providerId="ADAL" clId="{12119ACE-F33A-47FF-9FCA-863FC565BE62}" dt="2022-03-30T15:15:50.495" v="70" actId="207"/>
          <ac:spMkLst>
            <pc:docMk/>
            <pc:sldMasterMk cId="661772252" sldId="2147483672"/>
            <ac:spMk id="2" creationId="{31CA236E-B4E7-4544-BB3B-1089450D2557}"/>
          </ac:spMkLst>
        </pc:spChg>
        <pc:spChg chg="mod">
          <ac:chgData name="Arjen Venema" userId="88797722-a5af-4e9f-9d65-1e3f59db34eb" providerId="ADAL" clId="{12119ACE-F33A-47FF-9FCA-863FC565BE62}" dt="2022-03-30T15:15:54.025" v="72" actId="2711"/>
          <ac:spMkLst>
            <pc:docMk/>
            <pc:sldMasterMk cId="661772252" sldId="2147483672"/>
            <ac:spMk id="3" creationId="{88CEE482-9E93-4FFD-A0B5-86C0BD3BB845}"/>
          </ac:spMkLst>
        </pc:spChg>
        <pc:spChg chg="del">
          <ac:chgData name="Arjen Venema" userId="88797722-a5af-4e9f-9d65-1e3f59db34eb" providerId="ADAL" clId="{12119ACE-F33A-47FF-9FCA-863FC565BE62}" dt="2022-03-30T15:11:48.179" v="18" actId="478"/>
          <ac:spMkLst>
            <pc:docMk/>
            <pc:sldMasterMk cId="661772252" sldId="2147483672"/>
            <ac:spMk id="4" creationId="{37277E33-D038-48D9-982D-0FBAE5989B7F}"/>
          </ac:spMkLst>
        </pc:spChg>
        <pc:spChg chg="del">
          <ac:chgData name="Arjen Venema" userId="88797722-a5af-4e9f-9d65-1e3f59db34eb" providerId="ADAL" clId="{12119ACE-F33A-47FF-9FCA-863FC565BE62}" dt="2022-03-30T15:11:47.083" v="17" actId="478"/>
          <ac:spMkLst>
            <pc:docMk/>
            <pc:sldMasterMk cId="661772252" sldId="2147483672"/>
            <ac:spMk id="5" creationId="{15EB9CEF-76D5-487B-9036-270E6C5F7D7C}"/>
          </ac:spMkLst>
        </pc:spChg>
        <pc:picChg chg="del">
          <ac:chgData name="Arjen Venema" userId="88797722-a5af-4e9f-9d65-1e3f59db34eb" providerId="ADAL" clId="{12119ACE-F33A-47FF-9FCA-863FC565BE62}" dt="2022-03-30T15:11:45.306" v="16" actId="478"/>
          <ac:picMkLst>
            <pc:docMk/>
            <pc:sldMasterMk cId="661772252" sldId="2147483672"/>
            <ac:picMk id="6" creationId="{ADF34D1B-301B-4198-AED3-D2B233DC5D69}"/>
          </ac:picMkLst>
        </pc:picChg>
        <pc:picChg chg="mod">
          <ac:chgData name="Arjen Venema" userId="88797722-a5af-4e9f-9d65-1e3f59db34eb" providerId="ADAL" clId="{12119ACE-F33A-47FF-9FCA-863FC565BE62}" dt="2022-03-30T15:22:00.266" v="172" actId="1076"/>
          <ac:picMkLst>
            <pc:docMk/>
            <pc:sldMasterMk cId="661772252" sldId="2147483672"/>
            <ac:picMk id="8" creationId="{D9333927-193E-4419-9BF6-FC4653F8D566}"/>
          </ac:picMkLst>
        </pc:picChg>
        <pc:sldLayoutChg chg="addSp delSp modSp mod">
          <pc:chgData name="Arjen Venema" userId="88797722-a5af-4e9f-9d65-1e3f59db34eb" providerId="ADAL" clId="{12119ACE-F33A-47FF-9FCA-863FC565BE62}" dt="2022-03-30T15:31:00.842" v="357" actId="1076"/>
          <pc:sldLayoutMkLst>
            <pc:docMk/>
            <pc:sldMasterMk cId="661772252" sldId="2147483672"/>
            <pc:sldLayoutMk cId="4023157032" sldId="2147483674"/>
          </pc:sldLayoutMkLst>
          <pc:spChg chg="mod">
            <ac:chgData name="Arjen Venema" userId="88797722-a5af-4e9f-9d65-1e3f59db34eb" providerId="ADAL" clId="{12119ACE-F33A-47FF-9FCA-863FC565BE62}" dt="2022-03-30T15:12:06.008" v="21" actId="207"/>
            <ac:spMkLst>
              <pc:docMk/>
              <pc:sldMasterMk cId="661772252" sldId="2147483672"/>
              <pc:sldLayoutMk cId="4023157032" sldId="2147483674"/>
              <ac:spMk id="6" creationId="{C794AC30-CA11-4E3F-9544-AEF48171D9E4}"/>
            </ac:spMkLst>
          </pc:spChg>
          <pc:spChg chg="mod">
            <ac:chgData name="Arjen Venema" userId="88797722-a5af-4e9f-9d65-1e3f59db34eb" providerId="ADAL" clId="{12119ACE-F33A-47FF-9FCA-863FC565BE62}" dt="2022-03-30T15:12:39" v="24" actId="2711"/>
            <ac:spMkLst>
              <pc:docMk/>
              <pc:sldMasterMk cId="661772252" sldId="2147483672"/>
              <pc:sldLayoutMk cId="4023157032" sldId="2147483674"/>
              <ac:spMk id="7" creationId="{D569A0FD-AFD2-4C8E-A072-7752FD8817EE}"/>
            </ac:spMkLst>
          </pc:spChg>
          <pc:spChg chg="mod">
            <ac:chgData name="Arjen Venema" userId="88797722-a5af-4e9f-9d65-1e3f59db34eb" providerId="ADAL" clId="{12119ACE-F33A-47FF-9FCA-863FC565BE62}" dt="2022-03-30T15:12:35.328" v="23" actId="2711"/>
            <ac:spMkLst>
              <pc:docMk/>
              <pc:sldMasterMk cId="661772252" sldId="2147483672"/>
              <pc:sldLayoutMk cId="4023157032" sldId="2147483674"/>
              <ac:spMk id="8" creationId="{44709BA2-439F-40D5-9A20-DFC158DE9B8D}"/>
            </ac:spMkLst>
          </pc:spChg>
          <pc:picChg chg="mod">
            <ac:chgData name="Arjen Venema" userId="88797722-a5af-4e9f-9d65-1e3f59db34eb" providerId="ADAL" clId="{12119ACE-F33A-47FF-9FCA-863FC565BE62}" dt="2022-03-30T15:13:41.643" v="37" actId="1076"/>
            <ac:picMkLst>
              <pc:docMk/>
              <pc:sldMasterMk cId="661772252" sldId="2147483672"/>
              <pc:sldLayoutMk cId="4023157032" sldId="2147483674"/>
              <ac:picMk id="2" creationId="{84676694-EA13-4879-A390-048167397AE4}"/>
            </ac:picMkLst>
          </pc:picChg>
          <pc:picChg chg="add del">
            <ac:chgData name="Arjen Venema" userId="88797722-a5af-4e9f-9d65-1e3f59db34eb" providerId="ADAL" clId="{12119ACE-F33A-47FF-9FCA-863FC565BE62}" dt="2022-03-30T15:13:42.124" v="38" actId="478"/>
            <ac:picMkLst>
              <pc:docMk/>
              <pc:sldMasterMk cId="661772252" sldId="2147483672"/>
              <pc:sldLayoutMk cId="4023157032" sldId="2147483674"/>
              <ac:picMk id="3" creationId="{3DC8E7E4-A5A6-4F18-9E82-8003FF287750}"/>
            </ac:picMkLst>
          </pc:picChg>
          <pc:picChg chg="mod">
            <ac:chgData name="Arjen Venema" userId="88797722-a5af-4e9f-9d65-1e3f59db34eb" providerId="ADAL" clId="{12119ACE-F33A-47FF-9FCA-863FC565BE62}" dt="2022-03-30T15:13:07.193" v="30" actId="1076"/>
            <ac:picMkLst>
              <pc:docMk/>
              <pc:sldMasterMk cId="661772252" sldId="2147483672"/>
              <pc:sldLayoutMk cId="4023157032" sldId="2147483674"/>
              <ac:picMk id="10" creationId="{5F496346-B1D6-4AE3-A7EC-EBA5CCE6A131}"/>
            </ac:picMkLst>
          </pc:picChg>
          <pc:picChg chg="mod">
            <ac:chgData name="Arjen Venema" userId="88797722-a5af-4e9f-9d65-1e3f59db34eb" providerId="ADAL" clId="{12119ACE-F33A-47FF-9FCA-863FC565BE62}" dt="2022-03-30T15:12:59.416" v="26" actId="14100"/>
            <ac:picMkLst>
              <pc:docMk/>
              <pc:sldMasterMk cId="661772252" sldId="2147483672"/>
              <pc:sldLayoutMk cId="4023157032" sldId="2147483674"/>
              <ac:picMk id="11" creationId="{08F14270-8DAE-41E9-8AEF-40D64474CDA7}"/>
            </ac:picMkLst>
          </pc:picChg>
          <pc:picChg chg="mod">
            <ac:chgData name="Arjen Venema" userId="88797722-a5af-4e9f-9d65-1e3f59db34eb" providerId="ADAL" clId="{12119ACE-F33A-47FF-9FCA-863FC565BE62}" dt="2022-03-30T15:13:42.632" v="39" actId="1076"/>
            <ac:picMkLst>
              <pc:docMk/>
              <pc:sldMasterMk cId="661772252" sldId="2147483672"/>
              <pc:sldLayoutMk cId="4023157032" sldId="2147483674"/>
              <ac:picMk id="12" creationId="{2BF16958-C3EC-4548-83F8-A4D010ABB0B1}"/>
            </ac:picMkLst>
          </pc:picChg>
          <pc:picChg chg="add mod">
            <ac:chgData name="Arjen Venema" userId="88797722-a5af-4e9f-9d65-1e3f59db34eb" providerId="ADAL" clId="{12119ACE-F33A-47FF-9FCA-863FC565BE62}" dt="2022-03-30T15:14:54.857" v="58" actId="1076"/>
            <ac:picMkLst>
              <pc:docMk/>
              <pc:sldMasterMk cId="661772252" sldId="2147483672"/>
              <pc:sldLayoutMk cId="4023157032" sldId="2147483674"/>
              <ac:picMk id="13" creationId="{AA0FEEB6-9984-40B7-BEDA-8DFD6957F699}"/>
            </ac:picMkLst>
          </pc:picChg>
          <pc:picChg chg="add mod">
            <ac:chgData name="Arjen Venema" userId="88797722-a5af-4e9f-9d65-1e3f59db34eb" providerId="ADAL" clId="{12119ACE-F33A-47FF-9FCA-863FC565BE62}" dt="2022-03-30T15:31:00.842" v="357" actId="1076"/>
            <ac:picMkLst>
              <pc:docMk/>
              <pc:sldMasterMk cId="661772252" sldId="2147483672"/>
              <pc:sldLayoutMk cId="4023157032" sldId="2147483674"/>
              <ac:picMk id="14" creationId="{E7F8A09E-A26F-4B4F-8000-6CF6348C3C3A}"/>
            </ac:picMkLst>
          </pc:picChg>
        </pc:sldLayoutChg>
        <pc:sldLayoutChg chg="addSp delSp modSp mod">
          <pc:chgData name="Arjen Venema" userId="88797722-a5af-4e9f-9d65-1e3f59db34eb" providerId="ADAL" clId="{12119ACE-F33A-47FF-9FCA-863FC565BE62}" dt="2022-03-30T15:31:08.046" v="359"/>
          <pc:sldLayoutMkLst>
            <pc:docMk/>
            <pc:sldMasterMk cId="661772252" sldId="2147483672"/>
            <pc:sldLayoutMk cId="3671602879" sldId="2147483675"/>
          </pc:sldLayoutMkLst>
          <pc:spChg chg="mod">
            <ac:chgData name="Arjen Venema" userId="88797722-a5af-4e9f-9d65-1e3f59db34eb" providerId="ADAL" clId="{12119ACE-F33A-47FF-9FCA-863FC565BE62}" dt="2022-03-30T15:14:30.810" v="47" actId="207"/>
            <ac:spMkLst>
              <pc:docMk/>
              <pc:sldMasterMk cId="661772252" sldId="2147483672"/>
              <pc:sldLayoutMk cId="3671602879" sldId="2147483675"/>
              <ac:spMk id="7" creationId="{80ED97F0-F1C9-484D-9A92-D6D37832EDF0}"/>
            </ac:spMkLst>
          </pc:spChg>
          <pc:spChg chg="mod">
            <ac:chgData name="Arjen Venema" userId="88797722-a5af-4e9f-9d65-1e3f59db34eb" providerId="ADAL" clId="{12119ACE-F33A-47FF-9FCA-863FC565BE62}" dt="2022-03-30T15:14:35.917" v="49" actId="2711"/>
            <ac:spMkLst>
              <pc:docMk/>
              <pc:sldMasterMk cId="661772252" sldId="2147483672"/>
              <pc:sldLayoutMk cId="3671602879" sldId="2147483675"/>
              <ac:spMk id="8" creationId="{CFA06861-87DB-42A9-97E4-7BA77264EA5C}"/>
            </ac:spMkLst>
          </pc:spChg>
          <pc:spChg chg="mod">
            <ac:chgData name="Arjen Venema" userId="88797722-a5af-4e9f-9d65-1e3f59db34eb" providerId="ADAL" clId="{12119ACE-F33A-47FF-9FCA-863FC565BE62}" dt="2022-03-30T15:14:42.989" v="51" actId="207"/>
            <ac:spMkLst>
              <pc:docMk/>
              <pc:sldMasterMk cId="661772252" sldId="2147483672"/>
              <pc:sldLayoutMk cId="3671602879" sldId="2147483675"/>
              <ac:spMk id="9" creationId="{AA262F4F-DB9A-48ED-8CB0-A9B8985A2452}"/>
            </ac:spMkLst>
          </pc:spChg>
          <pc:picChg chg="mod">
            <ac:chgData name="Arjen Venema" userId="88797722-a5af-4e9f-9d65-1e3f59db34eb" providerId="ADAL" clId="{12119ACE-F33A-47FF-9FCA-863FC565BE62}" dt="2022-03-30T15:13:41.029" v="36" actId="1076"/>
            <ac:picMkLst>
              <pc:docMk/>
              <pc:sldMasterMk cId="661772252" sldId="2147483672"/>
              <pc:sldLayoutMk cId="3671602879" sldId="2147483675"/>
              <ac:picMk id="4" creationId="{B776D69A-AEAA-4CA2-B8A5-C9955BF3A3C2}"/>
            </ac:picMkLst>
          </pc:picChg>
          <pc:picChg chg="del">
            <ac:chgData name="Arjen Venema" userId="88797722-a5af-4e9f-9d65-1e3f59db34eb" providerId="ADAL" clId="{12119ACE-F33A-47FF-9FCA-863FC565BE62}" dt="2022-03-30T15:14:45.993" v="54" actId="478"/>
            <ac:picMkLst>
              <pc:docMk/>
              <pc:sldMasterMk cId="661772252" sldId="2147483672"/>
              <pc:sldLayoutMk cId="3671602879" sldId="2147483675"/>
              <ac:picMk id="11" creationId="{A917CA85-CC17-454F-86C9-66A03D90B4E6}"/>
            </ac:picMkLst>
          </pc:picChg>
          <pc:picChg chg="del">
            <ac:chgData name="Arjen Venema" userId="88797722-a5af-4e9f-9d65-1e3f59db34eb" providerId="ADAL" clId="{12119ACE-F33A-47FF-9FCA-863FC565BE62}" dt="2022-03-30T15:14:45.323" v="52" actId="478"/>
            <ac:picMkLst>
              <pc:docMk/>
              <pc:sldMasterMk cId="661772252" sldId="2147483672"/>
              <pc:sldLayoutMk cId="3671602879" sldId="2147483675"/>
              <ac:picMk id="12" creationId="{807DDF44-B303-4BA8-9585-1792EE4CCD44}"/>
            </ac:picMkLst>
          </pc:picChg>
          <pc:picChg chg="del">
            <ac:chgData name="Arjen Venema" userId="88797722-a5af-4e9f-9d65-1e3f59db34eb" providerId="ADAL" clId="{12119ACE-F33A-47FF-9FCA-863FC565BE62}" dt="2022-03-30T15:14:45.621" v="53" actId="478"/>
            <ac:picMkLst>
              <pc:docMk/>
              <pc:sldMasterMk cId="661772252" sldId="2147483672"/>
              <pc:sldLayoutMk cId="3671602879" sldId="2147483675"/>
              <ac:picMk id="13" creationId="{D1D142AB-1263-4BE9-9ECC-832E465CDEA4}"/>
            </ac:picMkLst>
          </pc:picChg>
          <pc:picChg chg="del">
            <ac:chgData name="Arjen Venema" userId="88797722-a5af-4e9f-9d65-1e3f59db34eb" providerId="ADAL" clId="{12119ACE-F33A-47FF-9FCA-863FC565BE62}" dt="2022-03-30T15:31:07.292" v="358" actId="478"/>
            <ac:picMkLst>
              <pc:docMk/>
              <pc:sldMasterMk cId="661772252" sldId="2147483672"/>
              <pc:sldLayoutMk cId="3671602879" sldId="2147483675"/>
              <ac:picMk id="14" creationId="{0AF54336-C761-479E-970F-95C4EA9E7FE3}"/>
            </ac:picMkLst>
          </pc:picChg>
          <pc:picChg chg="add mod">
            <ac:chgData name="Arjen Venema" userId="88797722-a5af-4e9f-9d65-1e3f59db34eb" providerId="ADAL" clId="{12119ACE-F33A-47FF-9FCA-863FC565BE62}" dt="2022-03-30T15:14:59.175" v="59"/>
            <ac:picMkLst>
              <pc:docMk/>
              <pc:sldMasterMk cId="661772252" sldId="2147483672"/>
              <pc:sldLayoutMk cId="3671602879" sldId="2147483675"/>
              <ac:picMk id="15" creationId="{F900D9CC-F110-4978-B1C8-FD11FCA95DB0}"/>
            </ac:picMkLst>
          </pc:picChg>
          <pc:picChg chg="add mod">
            <ac:chgData name="Arjen Venema" userId="88797722-a5af-4e9f-9d65-1e3f59db34eb" providerId="ADAL" clId="{12119ACE-F33A-47FF-9FCA-863FC565BE62}" dt="2022-03-30T15:14:59.175" v="59"/>
            <ac:picMkLst>
              <pc:docMk/>
              <pc:sldMasterMk cId="661772252" sldId="2147483672"/>
              <pc:sldLayoutMk cId="3671602879" sldId="2147483675"/>
              <ac:picMk id="16" creationId="{300CBB24-06DB-47C7-94F4-20E3FEBD78F6}"/>
            </ac:picMkLst>
          </pc:picChg>
          <pc:picChg chg="add mod">
            <ac:chgData name="Arjen Venema" userId="88797722-a5af-4e9f-9d65-1e3f59db34eb" providerId="ADAL" clId="{12119ACE-F33A-47FF-9FCA-863FC565BE62}" dt="2022-03-30T15:14:59.175" v="59"/>
            <ac:picMkLst>
              <pc:docMk/>
              <pc:sldMasterMk cId="661772252" sldId="2147483672"/>
              <pc:sldLayoutMk cId="3671602879" sldId="2147483675"/>
              <ac:picMk id="17" creationId="{EA18889F-73F2-460A-AF01-F42E93842E1A}"/>
            </ac:picMkLst>
          </pc:picChg>
          <pc:picChg chg="add mod">
            <ac:chgData name="Arjen Venema" userId="88797722-a5af-4e9f-9d65-1e3f59db34eb" providerId="ADAL" clId="{12119ACE-F33A-47FF-9FCA-863FC565BE62}" dt="2022-03-30T15:14:59.175" v="59"/>
            <ac:picMkLst>
              <pc:docMk/>
              <pc:sldMasterMk cId="661772252" sldId="2147483672"/>
              <pc:sldLayoutMk cId="3671602879" sldId="2147483675"/>
              <ac:picMk id="18" creationId="{C08660C2-207D-4577-840B-9ED852A47115}"/>
            </ac:picMkLst>
          </pc:picChg>
          <pc:picChg chg="add mod">
            <ac:chgData name="Arjen Venema" userId="88797722-a5af-4e9f-9d65-1e3f59db34eb" providerId="ADAL" clId="{12119ACE-F33A-47FF-9FCA-863FC565BE62}" dt="2022-03-30T15:31:08.046" v="359"/>
            <ac:picMkLst>
              <pc:docMk/>
              <pc:sldMasterMk cId="661772252" sldId="2147483672"/>
              <pc:sldLayoutMk cId="3671602879" sldId="2147483675"/>
              <ac:picMk id="19" creationId="{BD7FA875-968B-475D-BCE8-4E1AA4CCDD48}"/>
            </ac:picMkLst>
          </pc:picChg>
        </pc:sldLayoutChg>
        <pc:sldLayoutChg chg="addSp delSp modSp mod">
          <pc:chgData name="Arjen Venema" userId="88797722-a5af-4e9f-9d65-1e3f59db34eb" providerId="ADAL" clId="{12119ACE-F33A-47FF-9FCA-863FC565BE62}" dt="2022-03-30T15:31:12.510" v="361"/>
          <pc:sldLayoutMkLst>
            <pc:docMk/>
            <pc:sldMasterMk cId="661772252" sldId="2147483672"/>
            <pc:sldLayoutMk cId="3449681205" sldId="2147483676"/>
          </pc:sldLayoutMkLst>
          <pc:spChg chg="del">
            <ac:chgData name="Arjen Venema" userId="88797722-a5af-4e9f-9d65-1e3f59db34eb" providerId="ADAL" clId="{12119ACE-F33A-47FF-9FCA-863FC565BE62}" dt="2022-03-30T15:15:10.417" v="63" actId="478"/>
            <ac:spMkLst>
              <pc:docMk/>
              <pc:sldMasterMk cId="661772252" sldId="2147483672"/>
              <pc:sldLayoutMk cId="3449681205" sldId="2147483676"/>
              <ac:spMk id="3" creationId="{DDF38800-637A-4A21-B85C-EC70D245A04C}"/>
            </ac:spMkLst>
          </pc:spChg>
          <pc:spChg chg="del">
            <ac:chgData name="Arjen Venema" userId="88797722-a5af-4e9f-9d65-1e3f59db34eb" providerId="ADAL" clId="{12119ACE-F33A-47FF-9FCA-863FC565BE62}" dt="2022-03-30T15:15:16.140" v="66" actId="478"/>
            <ac:spMkLst>
              <pc:docMk/>
              <pc:sldMasterMk cId="661772252" sldId="2147483672"/>
              <pc:sldLayoutMk cId="3449681205" sldId="2147483676"/>
              <ac:spMk id="4" creationId="{A80B4149-8DD6-4A3A-8196-191E2985843D}"/>
            </ac:spMkLst>
          </pc:spChg>
          <pc:spChg chg="del">
            <ac:chgData name="Arjen Venema" userId="88797722-a5af-4e9f-9d65-1e3f59db34eb" providerId="ADAL" clId="{12119ACE-F33A-47FF-9FCA-863FC565BE62}" dt="2022-03-30T15:15:17.137" v="67" actId="478"/>
            <ac:spMkLst>
              <pc:docMk/>
              <pc:sldMasterMk cId="661772252" sldId="2147483672"/>
              <pc:sldLayoutMk cId="3449681205" sldId="2147483676"/>
              <ac:spMk id="5" creationId="{FA4D57D3-7628-4454-B898-250D737E58FA}"/>
            </ac:spMkLst>
          </pc:spChg>
          <pc:spChg chg="add mod">
            <ac:chgData name="Arjen Venema" userId="88797722-a5af-4e9f-9d65-1e3f59db34eb" providerId="ADAL" clId="{12119ACE-F33A-47FF-9FCA-863FC565BE62}" dt="2022-03-30T15:15:31.178" v="68"/>
            <ac:spMkLst>
              <pc:docMk/>
              <pc:sldMasterMk cId="661772252" sldId="2147483672"/>
              <pc:sldLayoutMk cId="3449681205" sldId="2147483676"/>
              <ac:spMk id="12" creationId="{3296CF1C-7F44-4549-9E6F-9C8BE0D3DDD7}"/>
            </ac:spMkLst>
          </pc:spChg>
          <pc:spChg chg="add mod">
            <ac:chgData name="Arjen Venema" userId="88797722-a5af-4e9f-9d65-1e3f59db34eb" providerId="ADAL" clId="{12119ACE-F33A-47FF-9FCA-863FC565BE62}" dt="2022-03-30T15:15:31.178" v="68"/>
            <ac:spMkLst>
              <pc:docMk/>
              <pc:sldMasterMk cId="661772252" sldId="2147483672"/>
              <pc:sldLayoutMk cId="3449681205" sldId="2147483676"/>
              <ac:spMk id="13" creationId="{EBF6E761-3D2A-49D4-9774-DF785BAC7489}"/>
            </ac:spMkLst>
          </pc:spChg>
          <pc:spChg chg="add mod">
            <ac:chgData name="Arjen Venema" userId="88797722-a5af-4e9f-9d65-1e3f59db34eb" providerId="ADAL" clId="{12119ACE-F33A-47FF-9FCA-863FC565BE62}" dt="2022-03-30T15:15:31.178" v="68"/>
            <ac:spMkLst>
              <pc:docMk/>
              <pc:sldMasterMk cId="661772252" sldId="2147483672"/>
              <pc:sldLayoutMk cId="3449681205" sldId="2147483676"/>
              <ac:spMk id="14" creationId="{A02FE51E-242C-416E-A283-BC077785BB60}"/>
            </ac:spMkLst>
          </pc:spChg>
          <pc:picChg chg="add del">
            <ac:chgData name="Arjen Venema" userId="88797722-a5af-4e9f-9d65-1e3f59db34eb" providerId="ADAL" clId="{12119ACE-F33A-47FF-9FCA-863FC565BE62}" dt="2022-03-30T15:15:12.464" v="65" actId="478"/>
            <ac:picMkLst>
              <pc:docMk/>
              <pc:sldMasterMk cId="661772252" sldId="2147483672"/>
              <pc:sldLayoutMk cId="3449681205" sldId="2147483676"/>
              <ac:picMk id="2" creationId="{15440632-236B-4C0A-9961-89FB01EB9C02}"/>
            </ac:picMkLst>
          </pc:picChg>
          <pc:picChg chg="del">
            <ac:chgData name="Arjen Venema" userId="88797722-a5af-4e9f-9d65-1e3f59db34eb" providerId="ADAL" clId="{12119ACE-F33A-47FF-9FCA-863FC565BE62}" dt="2022-03-30T15:15:02.946" v="60" actId="478"/>
            <ac:picMkLst>
              <pc:docMk/>
              <pc:sldMasterMk cId="661772252" sldId="2147483672"/>
              <pc:sldLayoutMk cId="3449681205" sldId="2147483676"/>
              <ac:picMk id="6" creationId="{8DA48C76-0F5D-4E61-825B-9179470D8F90}"/>
            </ac:picMkLst>
          </pc:picChg>
          <pc:picChg chg="del">
            <ac:chgData name="Arjen Venema" userId="88797722-a5af-4e9f-9d65-1e3f59db34eb" providerId="ADAL" clId="{12119ACE-F33A-47FF-9FCA-863FC565BE62}" dt="2022-03-30T15:15:03.407" v="61" actId="478"/>
            <ac:picMkLst>
              <pc:docMk/>
              <pc:sldMasterMk cId="661772252" sldId="2147483672"/>
              <pc:sldLayoutMk cId="3449681205" sldId="2147483676"/>
              <ac:picMk id="7" creationId="{0EC6BEF0-1D99-43CC-B2EC-7314A66BAAA2}"/>
            </ac:picMkLst>
          </pc:picChg>
          <pc:picChg chg="add mod">
            <ac:chgData name="Arjen Venema" userId="88797722-a5af-4e9f-9d65-1e3f59db34eb" providerId="ADAL" clId="{12119ACE-F33A-47FF-9FCA-863FC565BE62}" dt="2022-03-30T15:15:04.358" v="62"/>
            <ac:picMkLst>
              <pc:docMk/>
              <pc:sldMasterMk cId="661772252" sldId="2147483672"/>
              <pc:sldLayoutMk cId="3449681205" sldId="2147483676"/>
              <ac:picMk id="8" creationId="{187EE796-1611-46DF-959D-A8DF3BCB3CB0}"/>
            </ac:picMkLst>
          </pc:picChg>
          <pc:picChg chg="add mod">
            <ac:chgData name="Arjen Venema" userId="88797722-a5af-4e9f-9d65-1e3f59db34eb" providerId="ADAL" clId="{12119ACE-F33A-47FF-9FCA-863FC565BE62}" dt="2022-03-30T15:15:04.358" v="62"/>
            <ac:picMkLst>
              <pc:docMk/>
              <pc:sldMasterMk cId="661772252" sldId="2147483672"/>
              <pc:sldLayoutMk cId="3449681205" sldId="2147483676"/>
              <ac:picMk id="9" creationId="{C551BF67-985A-4C10-B2DB-F7C620509DD2}"/>
            </ac:picMkLst>
          </pc:picChg>
          <pc:picChg chg="add mod">
            <ac:chgData name="Arjen Venema" userId="88797722-a5af-4e9f-9d65-1e3f59db34eb" providerId="ADAL" clId="{12119ACE-F33A-47FF-9FCA-863FC565BE62}" dt="2022-03-30T15:15:04.358" v="62"/>
            <ac:picMkLst>
              <pc:docMk/>
              <pc:sldMasterMk cId="661772252" sldId="2147483672"/>
              <pc:sldLayoutMk cId="3449681205" sldId="2147483676"/>
              <ac:picMk id="10" creationId="{628CF58A-1E36-4077-A43E-DC86A24A2EBB}"/>
            </ac:picMkLst>
          </pc:picChg>
          <pc:picChg chg="add mod">
            <ac:chgData name="Arjen Venema" userId="88797722-a5af-4e9f-9d65-1e3f59db34eb" providerId="ADAL" clId="{12119ACE-F33A-47FF-9FCA-863FC565BE62}" dt="2022-03-30T15:15:04.358" v="62"/>
            <ac:picMkLst>
              <pc:docMk/>
              <pc:sldMasterMk cId="661772252" sldId="2147483672"/>
              <pc:sldLayoutMk cId="3449681205" sldId="2147483676"/>
              <ac:picMk id="11" creationId="{D2A0AED1-E260-4B5B-B9F9-B1BAA5F9B218}"/>
            </ac:picMkLst>
          </pc:picChg>
          <pc:picChg chg="add del mod">
            <ac:chgData name="Arjen Venema" userId="88797722-a5af-4e9f-9d65-1e3f59db34eb" providerId="ADAL" clId="{12119ACE-F33A-47FF-9FCA-863FC565BE62}" dt="2022-03-30T15:31:11.612" v="360" actId="478"/>
            <ac:picMkLst>
              <pc:docMk/>
              <pc:sldMasterMk cId="661772252" sldId="2147483672"/>
              <pc:sldLayoutMk cId="3449681205" sldId="2147483676"/>
              <ac:picMk id="15" creationId="{9FCAFE97-60E3-4CFB-AA69-D701311F6493}"/>
            </ac:picMkLst>
          </pc:picChg>
          <pc:picChg chg="add mod">
            <ac:chgData name="Arjen Venema" userId="88797722-a5af-4e9f-9d65-1e3f59db34eb" providerId="ADAL" clId="{12119ACE-F33A-47FF-9FCA-863FC565BE62}" dt="2022-03-30T15:31:12.510" v="361"/>
            <ac:picMkLst>
              <pc:docMk/>
              <pc:sldMasterMk cId="661772252" sldId="2147483672"/>
              <pc:sldLayoutMk cId="3449681205" sldId="2147483676"/>
              <ac:picMk id="16" creationId="{C637C522-D8B6-4357-BF8D-DA09BFB5533C}"/>
            </ac:picMkLst>
          </pc:picChg>
        </pc:sldLayoutChg>
        <pc:sldLayoutChg chg="addSp delSp modSp mod">
          <pc:chgData name="Arjen Venema" userId="88797722-a5af-4e9f-9d65-1e3f59db34eb" providerId="ADAL" clId="{12119ACE-F33A-47FF-9FCA-863FC565BE62}" dt="2022-03-30T15:31:19.881" v="364" actId="1076"/>
          <pc:sldLayoutMkLst>
            <pc:docMk/>
            <pc:sldMasterMk cId="661772252" sldId="2147483672"/>
            <pc:sldLayoutMk cId="3880864729" sldId="2147483683"/>
          </pc:sldLayoutMkLst>
          <pc:spChg chg="mod">
            <ac:chgData name="Arjen Venema" userId="88797722-a5af-4e9f-9d65-1e3f59db34eb" providerId="ADAL" clId="{12119ACE-F33A-47FF-9FCA-863FC565BE62}" dt="2022-03-30T15:16:06.530" v="73" actId="113"/>
            <ac:spMkLst>
              <pc:docMk/>
              <pc:sldMasterMk cId="661772252" sldId="2147483672"/>
              <pc:sldLayoutMk cId="3880864729" sldId="2147483683"/>
              <ac:spMk id="6" creationId="{64123081-BDF0-4C3D-AEA5-7C7A9DE3FB7A}"/>
            </ac:spMkLst>
          </pc:spChg>
          <pc:spChg chg="mod">
            <ac:chgData name="Arjen Venema" userId="88797722-a5af-4e9f-9d65-1e3f59db34eb" providerId="ADAL" clId="{12119ACE-F33A-47FF-9FCA-863FC565BE62}" dt="2022-03-30T15:16:17.344" v="74" actId="207"/>
            <ac:spMkLst>
              <pc:docMk/>
              <pc:sldMasterMk cId="661772252" sldId="2147483672"/>
              <pc:sldLayoutMk cId="3880864729" sldId="2147483683"/>
              <ac:spMk id="7" creationId="{97AA5E72-637C-4D28-8649-6AC7C9398894}"/>
            </ac:spMkLst>
          </pc:spChg>
          <pc:spChg chg="mod">
            <ac:chgData name="Arjen Venema" userId="88797722-a5af-4e9f-9d65-1e3f59db34eb" providerId="ADAL" clId="{12119ACE-F33A-47FF-9FCA-863FC565BE62}" dt="2022-03-30T15:16:21.343" v="75" actId="207"/>
            <ac:spMkLst>
              <pc:docMk/>
              <pc:sldMasterMk cId="661772252" sldId="2147483672"/>
              <pc:sldLayoutMk cId="3880864729" sldId="2147483683"/>
              <ac:spMk id="8" creationId="{5AC9A8B0-682F-483F-A888-0C1A577D7387}"/>
            </ac:spMkLst>
          </pc:spChg>
          <pc:picChg chg="mod">
            <ac:chgData name="Arjen Venema" userId="88797722-a5af-4e9f-9d65-1e3f59db34eb" providerId="ADAL" clId="{12119ACE-F33A-47FF-9FCA-863FC565BE62}" dt="2022-03-30T15:31:19.881" v="364" actId="1076"/>
            <ac:picMkLst>
              <pc:docMk/>
              <pc:sldMasterMk cId="661772252" sldId="2147483672"/>
              <pc:sldLayoutMk cId="3880864729" sldId="2147483683"/>
              <ac:picMk id="3" creationId="{407D8CC4-43F0-4983-AD37-D40FA0F58FF6}"/>
            </ac:picMkLst>
          </pc:picChg>
          <pc:picChg chg="add del mod">
            <ac:chgData name="Arjen Venema" userId="88797722-a5af-4e9f-9d65-1e3f59db34eb" providerId="ADAL" clId="{12119ACE-F33A-47FF-9FCA-863FC565BE62}" dt="2022-03-30T15:31:17.009" v="362" actId="478"/>
            <ac:picMkLst>
              <pc:docMk/>
              <pc:sldMasterMk cId="661772252" sldId="2147483672"/>
              <pc:sldLayoutMk cId="3880864729" sldId="2147483683"/>
              <ac:picMk id="10" creationId="{A3F89EA1-7F6B-490C-A537-5BD39071A3D1}"/>
            </ac:picMkLst>
          </pc:picChg>
          <pc:picChg chg="add mod">
            <ac:chgData name="Arjen Venema" userId="88797722-a5af-4e9f-9d65-1e3f59db34eb" providerId="ADAL" clId="{12119ACE-F33A-47FF-9FCA-863FC565BE62}" dt="2022-03-30T15:18:10.006" v="105"/>
            <ac:picMkLst>
              <pc:docMk/>
              <pc:sldMasterMk cId="661772252" sldId="2147483672"/>
              <pc:sldLayoutMk cId="3880864729" sldId="2147483683"/>
              <ac:picMk id="11" creationId="{63C3BF6E-D28A-4EE5-BB92-ACA72EBB1FB7}"/>
            </ac:picMkLst>
          </pc:picChg>
          <pc:picChg chg="add mod">
            <ac:chgData name="Arjen Venema" userId="88797722-a5af-4e9f-9d65-1e3f59db34eb" providerId="ADAL" clId="{12119ACE-F33A-47FF-9FCA-863FC565BE62}" dt="2022-03-30T15:18:10.006" v="105"/>
            <ac:picMkLst>
              <pc:docMk/>
              <pc:sldMasterMk cId="661772252" sldId="2147483672"/>
              <pc:sldLayoutMk cId="3880864729" sldId="2147483683"/>
              <ac:picMk id="12" creationId="{C04426F0-85A3-43CB-B50B-14EBAF22DBE3}"/>
            </ac:picMkLst>
          </pc:picChg>
          <pc:picChg chg="add mod">
            <ac:chgData name="Arjen Venema" userId="88797722-a5af-4e9f-9d65-1e3f59db34eb" providerId="ADAL" clId="{12119ACE-F33A-47FF-9FCA-863FC565BE62}" dt="2022-03-30T15:18:10.006" v="105"/>
            <ac:picMkLst>
              <pc:docMk/>
              <pc:sldMasterMk cId="661772252" sldId="2147483672"/>
              <pc:sldLayoutMk cId="3880864729" sldId="2147483683"/>
              <ac:picMk id="13" creationId="{A2A98330-7A9E-40C0-B5D2-22C8C3B15432}"/>
            </ac:picMkLst>
          </pc:picChg>
          <pc:picChg chg="add mod">
            <ac:chgData name="Arjen Venema" userId="88797722-a5af-4e9f-9d65-1e3f59db34eb" providerId="ADAL" clId="{12119ACE-F33A-47FF-9FCA-863FC565BE62}" dt="2022-03-30T15:18:10.006" v="105"/>
            <ac:picMkLst>
              <pc:docMk/>
              <pc:sldMasterMk cId="661772252" sldId="2147483672"/>
              <pc:sldLayoutMk cId="3880864729" sldId="2147483683"/>
              <ac:picMk id="14" creationId="{2288531F-BFE7-45EA-ACAC-6CBDAA315D48}"/>
            </ac:picMkLst>
          </pc:picChg>
          <pc:picChg chg="add mod">
            <ac:chgData name="Arjen Venema" userId="88797722-a5af-4e9f-9d65-1e3f59db34eb" providerId="ADAL" clId="{12119ACE-F33A-47FF-9FCA-863FC565BE62}" dt="2022-03-30T15:31:18.203" v="363"/>
            <ac:picMkLst>
              <pc:docMk/>
              <pc:sldMasterMk cId="661772252" sldId="2147483672"/>
              <pc:sldLayoutMk cId="3880864729" sldId="2147483683"/>
              <ac:picMk id="15" creationId="{271F1D54-F3A5-4501-92FF-C0E549DC3C87}"/>
            </ac:picMkLst>
          </pc:picChg>
        </pc:sldLayoutChg>
        <pc:sldLayoutChg chg="delSp modSp mod">
          <pc:chgData name="Arjen Venema" userId="88797722-a5af-4e9f-9d65-1e3f59db34eb" providerId="ADAL" clId="{12119ACE-F33A-47FF-9FCA-863FC565BE62}" dt="2022-03-30T15:24:37.401" v="222" actId="478"/>
          <pc:sldLayoutMkLst>
            <pc:docMk/>
            <pc:sldMasterMk cId="661772252" sldId="2147483672"/>
            <pc:sldLayoutMk cId="1487034024" sldId="2147483693"/>
          </pc:sldLayoutMkLst>
          <pc:spChg chg="mod">
            <ac:chgData name="Arjen Venema" userId="88797722-a5af-4e9f-9d65-1e3f59db34eb" providerId="ADAL" clId="{12119ACE-F33A-47FF-9FCA-863FC565BE62}" dt="2022-03-30T15:09:00.702" v="2" actId="2711"/>
            <ac:spMkLst>
              <pc:docMk/>
              <pc:sldMasterMk cId="661772252" sldId="2147483672"/>
              <pc:sldLayoutMk cId="1487034024" sldId="2147483693"/>
              <ac:spMk id="2" creationId="{DA286CD1-DE55-4E66-BEDB-B88F1A1EC681}"/>
            </ac:spMkLst>
          </pc:spChg>
          <pc:spChg chg="mod">
            <ac:chgData name="Arjen Venema" userId="88797722-a5af-4e9f-9d65-1e3f59db34eb" providerId="ADAL" clId="{12119ACE-F33A-47FF-9FCA-863FC565BE62}" dt="2022-03-30T15:09:07.444" v="3" actId="2711"/>
            <ac:spMkLst>
              <pc:docMk/>
              <pc:sldMasterMk cId="661772252" sldId="2147483672"/>
              <pc:sldLayoutMk cId="1487034024" sldId="2147483693"/>
              <ac:spMk id="3" creationId="{7433713F-8B0C-4BA3-BD08-C30FFC530F77}"/>
            </ac:spMkLst>
          </pc:spChg>
          <pc:spChg chg="mod">
            <ac:chgData name="Arjen Venema" userId="88797722-a5af-4e9f-9d65-1e3f59db34eb" providerId="ADAL" clId="{12119ACE-F33A-47FF-9FCA-863FC565BE62}" dt="2022-03-30T15:09:24.956" v="7" actId="6549"/>
            <ac:spMkLst>
              <pc:docMk/>
              <pc:sldMasterMk cId="661772252" sldId="2147483672"/>
              <pc:sldLayoutMk cId="1487034024" sldId="2147483693"/>
              <ac:spMk id="4" creationId="{07EF54F5-9618-4839-BD10-1C79C436423E}"/>
            </ac:spMkLst>
          </pc:spChg>
          <pc:spChg chg="mod">
            <ac:chgData name="Arjen Venema" userId="88797722-a5af-4e9f-9d65-1e3f59db34eb" providerId="ADAL" clId="{12119ACE-F33A-47FF-9FCA-863FC565BE62}" dt="2022-03-30T15:09:26.286" v="8" actId="20577"/>
            <ac:spMkLst>
              <pc:docMk/>
              <pc:sldMasterMk cId="661772252" sldId="2147483672"/>
              <pc:sldLayoutMk cId="1487034024" sldId="2147483693"/>
              <ac:spMk id="5" creationId="{09E7B454-3399-4181-B252-5E610410E59E}"/>
            </ac:spMkLst>
          </pc:spChg>
          <pc:spChg chg="del mod">
            <ac:chgData name="Arjen Venema" userId="88797722-a5af-4e9f-9d65-1e3f59db34eb" providerId="ADAL" clId="{12119ACE-F33A-47FF-9FCA-863FC565BE62}" dt="2022-03-30T15:24:37.401" v="222" actId="478"/>
            <ac:spMkLst>
              <pc:docMk/>
              <pc:sldMasterMk cId="661772252" sldId="2147483672"/>
              <pc:sldLayoutMk cId="1487034024" sldId="2147483693"/>
              <ac:spMk id="13" creationId="{531CDF83-1FD3-684A-88D9-11C36CD4DAD7}"/>
            </ac:spMkLst>
          </pc:spChg>
          <pc:picChg chg="del">
            <ac:chgData name="Arjen Venema" userId="88797722-a5af-4e9f-9d65-1e3f59db34eb" providerId="ADAL" clId="{12119ACE-F33A-47FF-9FCA-863FC565BE62}" dt="2022-03-30T15:24:35.416" v="219" actId="478"/>
            <ac:picMkLst>
              <pc:docMk/>
              <pc:sldMasterMk cId="661772252" sldId="2147483672"/>
              <pc:sldLayoutMk cId="1487034024" sldId="2147483693"/>
              <ac:picMk id="14" creationId="{0672471B-683D-F548-B7F7-86463080A4D5}"/>
            </ac:picMkLst>
          </pc:picChg>
        </pc:sldLayoutChg>
      </pc:sldMasterChg>
      <pc:sldMasterChg chg="delSp modSp mod modSldLayout">
        <pc:chgData name="Arjen Venema" userId="88797722-a5af-4e9f-9d65-1e3f59db34eb" providerId="ADAL" clId="{12119ACE-F33A-47FF-9FCA-863FC565BE62}" dt="2022-03-30T15:31:41.401" v="372"/>
        <pc:sldMasterMkLst>
          <pc:docMk/>
          <pc:sldMasterMk cId="1781561158" sldId="2147483694"/>
        </pc:sldMasterMkLst>
        <pc:spChg chg="mod">
          <ac:chgData name="Arjen Venema" userId="88797722-a5af-4e9f-9d65-1e3f59db34eb" providerId="ADAL" clId="{12119ACE-F33A-47FF-9FCA-863FC565BE62}" dt="2022-03-30T15:16:30.239" v="76" actId="207"/>
          <ac:spMkLst>
            <pc:docMk/>
            <pc:sldMasterMk cId="1781561158" sldId="2147483694"/>
            <ac:spMk id="2" creationId="{31CA236E-B4E7-4544-BB3B-1089450D2557}"/>
          </ac:spMkLst>
        </pc:spChg>
        <pc:spChg chg="mod">
          <ac:chgData name="Arjen Venema" userId="88797722-a5af-4e9f-9d65-1e3f59db34eb" providerId="ADAL" clId="{12119ACE-F33A-47FF-9FCA-863FC565BE62}" dt="2022-03-30T15:16:32.759" v="77" actId="207"/>
          <ac:spMkLst>
            <pc:docMk/>
            <pc:sldMasterMk cId="1781561158" sldId="2147483694"/>
            <ac:spMk id="3" creationId="{88CEE482-9E93-4FFD-A0B5-86C0BD3BB845}"/>
          </ac:spMkLst>
        </pc:spChg>
        <pc:picChg chg="del">
          <ac:chgData name="Arjen Venema" userId="88797722-a5af-4e9f-9d65-1e3f59db34eb" providerId="ADAL" clId="{12119ACE-F33A-47FF-9FCA-863FC565BE62}" dt="2022-03-30T15:09:19.741" v="6" actId="478"/>
          <ac:picMkLst>
            <pc:docMk/>
            <pc:sldMasterMk cId="1781561158" sldId="2147483694"/>
            <ac:picMk id="6" creationId="{ADF34D1B-301B-4198-AED3-D2B233DC5D69}"/>
          </ac:picMkLst>
        </pc:picChg>
        <pc:picChg chg="mod">
          <ac:chgData name="Arjen Venema" userId="88797722-a5af-4e9f-9d65-1e3f59db34eb" providerId="ADAL" clId="{12119ACE-F33A-47FF-9FCA-863FC565BE62}" dt="2022-03-30T15:21:51.831" v="171" actId="1076"/>
          <ac:picMkLst>
            <pc:docMk/>
            <pc:sldMasterMk cId="1781561158" sldId="2147483694"/>
            <ac:picMk id="9" creationId="{87EA7030-E03E-43B4-837E-A8ECAFF5D834}"/>
          </ac:picMkLst>
        </pc:picChg>
        <pc:sldLayoutChg chg="addSp delSp modSp mod">
          <pc:chgData name="Arjen Venema" userId="88797722-a5af-4e9f-9d65-1e3f59db34eb" providerId="ADAL" clId="{12119ACE-F33A-47FF-9FCA-863FC565BE62}" dt="2022-03-30T15:31:27.545" v="366"/>
          <pc:sldLayoutMkLst>
            <pc:docMk/>
            <pc:sldMasterMk cId="1781561158" sldId="2147483694"/>
            <pc:sldLayoutMk cId="3675548508" sldId="2147483696"/>
          </pc:sldLayoutMkLst>
          <pc:spChg chg="mod">
            <ac:chgData name="Arjen Venema" userId="88797722-a5af-4e9f-9d65-1e3f59db34eb" providerId="ADAL" clId="{12119ACE-F33A-47FF-9FCA-863FC565BE62}" dt="2022-03-30T15:16:44.122" v="79" actId="113"/>
            <ac:spMkLst>
              <pc:docMk/>
              <pc:sldMasterMk cId="1781561158" sldId="2147483694"/>
              <pc:sldLayoutMk cId="3675548508" sldId="2147483696"/>
              <ac:spMk id="6" creationId="{C794AC30-CA11-4E3F-9544-AEF48171D9E4}"/>
            </ac:spMkLst>
          </pc:spChg>
          <pc:spChg chg="mod">
            <ac:chgData name="Arjen Venema" userId="88797722-a5af-4e9f-9d65-1e3f59db34eb" providerId="ADAL" clId="{12119ACE-F33A-47FF-9FCA-863FC565BE62}" dt="2022-03-30T15:16:55.167" v="82" actId="207"/>
            <ac:spMkLst>
              <pc:docMk/>
              <pc:sldMasterMk cId="1781561158" sldId="2147483694"/>
              <pc:sldLayoutMk cId="3675548508" sldId="2147483696"/>
              <ac:spMk id="7" creationId="{D569A0FD-AFD2-4C8E-A072-7752FD8817EE}"/>
            </ac:spMkLst>
          </pc:spChg>
          <pc:spChg chg="mod">
            <ac:chgData name="Arjen Venema" userId="88797722-a5af-4e9f-9d65-1e3f59db34eb" providerId="ADAL" clId="{12119ACE-F33A-47FF-9FCA-863FC565BE62}" dt="2022-03-30T15:16:51.374" v="80" actId="207"/>
            <ac:spMkLst>
              <pc:docMk/>
              <pc:sldMasterMk cId="1781561158" sldId="2147483694"/>
              <pc:sldLayoutMk cId="3675548508" sldId="2147483696"/>
              <ac:spMk id="8" creationId="{44709BA2-439F-40D5-9A20-DFC158DE9B8D}"/>
            </ac:spMkLst>
          </pc:spChg>
          <pc:picChg chg="mod">
            <ac:chgData name="Arjen Venema" userId="88797722-a5af-4e9f-9d65-1e3f59db34eb" providerId="ADAL" clId="{12119ACE-F33A-47FF-9FCA-863FC565BE62}" dt="2022-03-30T15:09:51.649" v="15" actId="1076"/>
            <ac:picMkLst>
              <pc:docMk/>
              <pc:sldMasterMk cId="1781561158" sldId="2147483694"/>
              <pc:sldLayoutMk cId="3675548508" sldId="2147483696"/>
              <ac:picMk id="10" creationId="{5F496346-B1D6-4AE3-A7EC-EBA5CCE6A131}"/>
            </ac:picMkLst>
          </pc:picChg>
          <pc:picChg chg="mod">
            <ac:chgData name="Arjen Venema" userId="88797722-a5af-4e9f-9d65-1e3f59db34eb" providerId="ADAL" clId="{12119ACE-F33A-47FF-9FCA-863FC565BE62}" dt="2022-03-30T15:09:39.770" v="9" actId="14100"/>
            <ac:picMkLst>
              <pc:docMk/>
              <pc:sldMasterMk cId="1781561158" sldId="2147483694"/>
              <pc:sldLayoutMk cId="3675548508" sldId="2147483696"/>
              <ac:picMk id="11" creationId="{08F14270-8DAE-41E9-8AEF-40D64474CDA7}"/>
            </ac:picMkLst>
          </pc:picChg>
          <pc:picChg chg="mod">
            <ac:chgData name="Arjen Venema" userId="88797722-a5af-4e9f-9d65-1e3f59db34eb" providerId="ADAL" clId="{12119ACE-F33A-47FF-9FCA-863FC565BE62}" dt="2022-03-30T15:09:44.777" v="12" actId="1076"/>
            <ac:picMkLst>
              <pc:docMk/>
              <pc:sldMasterMk cId="1781561158" sldId="2147483694"/>
              <pc:sldLayoutMk cId="3675548508" sldId="2147483696"/>
              <ac:picMk id="12" creationId="{2BF16958-C3EC-4548-83F8-A4D010ABB0B1}"/>
            </ac:picMkLst>
          </pc:picChg>
          <pc:picChg chg="add del mod">
            <ac:chgData name="Arjen Venema" userId="88797722-a5af-4e9f-9d65-1e3f59db34eb" providerId="ADAL" clId="{12119ACE-F33A-47FF-9FCA-863FC565BE62}" dt="2022-03-30T15:31:26.752" v="365" actId="478"/>
            <ac:picMkLst>
              <pc:docMk/>
              <pc:sldMasterMk cId="1781561158" sldId="2147483694"/>
              <pc:sldLayoutMk cId="3675548508" sldId="2147483696"/>
              <ac:picMk id="13" creationId="{D1EA0BBB-4223-418C-9BC3-2A824FC841D9}"/>
            </ac:picMkLst>
          </pc:picChg>
          <pc:picChg chg="add mod">
            <ac:chgData name="Arjen Venema" userId="88797722-a5af-4e9f-9d65-1e3f59db34eb" providerId="ADAL" clId="{12119ACE-F33A-47FF-9FCA-863FC565BE62}" dt="2022-03-30T15:19:09.776" v="115"/>
            <ac:picMkLst>
              <pc:docMk/>
              <pc:sldMasterMk cId="1781561158" sldId="2147483694"/>
              <pc:sldLayoutMk cId="3675548508" sldId="2147483696"/>
              <ac:picMk id="14" creationId="{891B805E-171C-4B91-A49A-C0B2F88F6F5F}"/>
            </ac:picMkLst>
          </pc:picChg>
          <pc:picChg chg="add mod">
            <ac:chgData name="Arjen Venema" userId="88797722-a5af-4e9f-9d65-1e3f59db34eb" providerId="ADAL" clId="{12119ACE-F33A-47FF-9FCA-863FC565BE62}" dt="2022-03-30T15:31:27.545" v="366"/>
            <ac:picMkLst>
              <pc:docMk/>
              <pc:sldMasterMk cId="1781561158" sldId="2147483694"/>
              <pc:sldLayoutMk cId="3675548508" sldId="2147483696"/>
              <ac:picMk id="15" creationId="{127534E0-A08B-4A72-8435-D42F1316DB71}"/>
            </ac:picMkLst>
          </pc:picChg>
        </pc:sldLayoutChg>
        <pc:sldLayoutChg chg="addSp delSp modSp mod">
          <pc:chgData name="Arjen Venema" userId="88797722-a5af-4e9f-9d65-1e3f59db34eb" providerId="ADAL" clId="{12119ACE-F33A-47FF-9FCA-863FC565BE62}" dt="2022-03-30T15:31:32.358" v="368"/>
          <pc:sldLayoutMkLst>
            <pc:docMk/>
            <pc:sldMasterMk cId="1781561158" sldId="2147483694"/>
            <pc:sldLayoutMk cId="1687435163" sldId="2147483697"/>
          </pc:sldLayoutMkLst>
          <pc:spChg chg="del">
            <ac:chgData name="Arjen Venema" userId="88797722-a5af-4e9f-9d65-1e3f59db34eb" providerId="ADAL" clId="{12119ACE-F33A-47FF-9FCA-863FC565BE62}" dt="2022-03-30T15:17:18.696" v="86" actId="478"/>
            <ac:spMkLst>
              <pc:docMk/>
              <pc:sldMasterMk cId="1781561158" sldId="2147483694"/>
              <pc:sldLayoutMk cId="1687435163" sldId="2147483697"/>
              <ac:spMk id="7" creationId="{80ED97F0-F1C9-484D-9A92-D6D37832EDF0}"/>
            </ac:spMkLst>
          </pc:spChg>
          <pc:spChg chg="del">
            <ac:chgData name="Arjen Venema" userId="88797722-a5af-4e9f-9d65-1e3f59db34eb" providerId="ADAL" clId="{12119ACE-F33A-47FF-9FCA-863FC565BE62}" dt="2022-03-30T15:17:22.640" v="89" actId="478"/>
            <ac:spMkLst>
              <pc:docMk/>
              <pc:sldMasterMk cId="1781561158" sldId="2147483694"/>
              <pc:sldLayoutMk cId="1687435163" sldId="2147483697"/>
              <ac:spMk id="8" creationId="{CFA06861-87DB-42A9-97E4-7BA77264EA5C}"/>
            </ac:spMkLst>
          </pc:spChg>
          <pc:spChg chg="del">
            <ac:chgData name="Arjen Venema" userId="88797722-a5af-4e9f-9d65-1e3f59db34eb" providerId="ADAL" clId="{12119ACE-F33A-47FF-9FCA-863FC565BE62}" dt="2022-03-30T15:17:24.417" v="90" actId="478"/>
            <ac:spMkLst>
              <pc:docMk/>
              <pc:sldMasterMk cId="1781561158" sldId="2147483694"/>
              <pc:sldLayoutMk cId="1687435163" sldId="2147483697"/>
              <ac:spMk id="9" creationId="{AA262F4F-DB9A-48ED-8CB0-A9B8985A2452}"/>
            </ac:spMkLst>
          </pc:spChg>
          <pc:spChg chg="add mod">
            <ac:chgData name="Arjen Venema" userId="88797722-a5af-4e9f-9d65-1e3f59db34eb" providerId="ADAL" clId="{12119ACE-F33A-47FF-9FCA-863FC565BE62}" dt="2022-03-30T15:17:25.501" v="91"/>
            <ac:spMkLst>
              <pc:docMk/>
              <pc:sldMasterMk cId="1781561158" sldId="2147483694"/>
              <pc:sldLayoutMk cId="1687435163" sldId="2147483697"/>
              <ac:spMk id="15" creationId="{F3534979-7F7F-4AC1-BB33-8728337C4CED}"/>
            </ac:spMkLst>
          </pc:spChg>
          <pc:spChg chg="add mod">
            <ac:chgData name="Arjen Venema" userId="88797722-a5af-4e9f-9d65-1e3f59db34eb" providerId="ADAL" clId="{12119ACE-F33A-47FF-9FCA-863FC565BE62}" dt="2022-03-30T15:17:25.501" v="91"/>
            <ac:spMkLst>
              <pc:docMk/>
              <pc:sldMasterMk cId="1781561158" sldId="2147483694"/>
              <pc:sldLayoutMk cId="1687435163" sldId="2147483697"/>
              <ac:spMk id="16" creationId="{4CD8DE57-BF5F-482B-8F77-22F718E95336}"/>
            </ac:spMkLst>
          </pc:spChg>
          <pc:spChg chg="add mod">
            <ac:chgData name="Arjen Venema" userId="88797722-a5af-4e9f-9d65-1e3f59db34eb" providerId="ADAL" clId="{12119ACE-F33A-47FF-9FCA-863FC565BE62}" dt="2022-03-30T15:17:25.501" v="91"/>
            <ac:spMkLst>
              <pc:docMk/>
              <pc:sldMasterMk cId="1781561158" sldId="2147483694"/>
              <pc:sldLayoutMk cId="1687435163" sldId="2147483697"/>
              <ac:spMk id="17" creationId="{8AF4767A-6B85-473E-A8A7-DC2278D69595}"/>
            </ac:spMkLst>
          </pc:spChg>
          <pc:picChg chg="add del">
            <ac:chgData name="Arjen Venema" userId="88797722-a5af-4e9f-9d65-1e3f59db34eb" providerId="ADAL" clId="{12119ACE-F33A-47FF-9FCA-863FC565BE62}" dt="2022-03-30T15:17:20.383" v="88" actId="478"/>
            <ac:picMkLst>
              <pc:docMk/>
              <pc:sldMasterMk cId="1781561158" sldId="2147483694"/>
              <pc:sldLayoutMk cId="1687435163" sldId="2147483697"/>
              <ac:picMk id="4" creationId="{B776D69A-AEAA-4CA2-B8A5-C9955BF3A3C2}"/>
            </ac:picMkLst>
          </pc:picChg>
          <pc:picChg chg="del">
            <ac:chgData name="Arjen Venema" userId="88797722-a5af-4e9f-9d65-1e3f59db34eb" providerId="ADAL" clId="{12119ACE-F33A-47FF-9FCA-863FC565BE62}" dt="2022-03-30T15:16:59.633" v="85" actId="478"/>
            <ac:picMkLst>
              <pc:docMk/>
              <pc:sldMasterMk cId="1781561158" sldId="2147483694"/>
              <pc:sldLayoutMk cId="1687435163" sldId="2147483697"/>
              <ac:picMk id="11" creationId="{A917CA85-CC17-454F-86C9-66A03D90B4E6}"/>
            </ac:picMkLst>
          </pc:picChg>
          <pc:picChg chg="del">
            <ac:chgData name="Arjen Venema" userId="88797722-a5af-4e9f-9d65-1e3f59db34eb" providerId="ADAL" clId="{12119ACE-F33A-47FF-9FCA-863FC565BE62}" dt="2022-03-30T15:16:58.872" v="83" actId="478"/>
            <ac:picMkLst>
              <pc:docMk/>
              <pc:sldMasterMk cId="1781561158" sldId="2147483694"/>
              <pc:sldLayoutMk cId="1687435163" sldId="2147483697"/>
              <ac:picMk id="12" creationId="{807DDF44-B303-4BA8-9585-1792EE4CCD44}"/>
            </ac:picMkLst>
          </pc:picChg>
          <pc:picChg chg="del">
            <ac:chgData name="Arjen Venema" userId="88797722-a5af-4e9f-9d65-1e3f59db34eb" providerId="ADAL" clId="{12119ACE-F33A-47FF-9FCA-863FC565BE62}" dt="2022-03-30T15:16:59.186" v="84" actId="478"/>
            <ac:picMkLst>
              <pc:docMk/>
              <pc:sldMasterMk cId="1781561158" sldId="2147483694"/>
              <pc:sldLayoutMk cId="1687435163" sldId="2147483697"/>
              <ac:picMk id="13" creationId="{D1D142AB-1263-4BE9-9ECC-832E465CDEA4}"/>
            </ac:picMkLst>
          </pc:picChg>
          <pc:picChg chg="del">
            <ac:chgData name="Arjen Venema" userId="88797722-a5af-4e9f-9d65-1e3f59db34eb" providerId="ADAL" clId="{12119ACE-F33A-47FF-9FCA-863FC565BE62}" dt="2022-03-30T15:31:31.646" v="367" actId="478"/>
            <ac:picMkLst>
              <pc:docMk/>
              <pc:sldMasterMk cId="1781561158" sldId="2147483694"/>
              <pc:sldLayoutMk cId="1687435163" sldId="2147483697"/>
              <ac:picMk id="14" creationId="{0AF54336-C761-479E-970F-95C4EA9E7FE3}"/>
            </ac:picMkLst>
          </pc:picChg>
          <pc:picChg chg="add mod">
            <ac:chgData name="Arjen Venema" userId="88797722-a5af-4e9f-9d65-1e3f59db34eb" providerId="ADAL" clId="{12119ACE-F33A-47FF-9FCA-863FC565BE62}" dt="2022-03-30T15:17:42.316" v="98"/>
            <ac:picMkLst>
              <pc:docMk/>
              <pc:sldMasterMk cId="1781561158" sldId="2147483694"/>
              <pc:sldLayoutMk cId="1687435163" sldId="2147483697"/>
              <ac:picMk id="18" creationId="{68265577-5024-4A6F-BFE5-BA0FCACEF656}"/>
            </ac:picMkLst>
          </pc:picChg>
          <pc:picChg chg="add mod">
            <ac:chgData name="Arjen Venema" userId="88797722-a5af-4e9f-9d65-1e3f59db34eb" providerId="ADAL" clId="{12119ACE-F33A-47FF-9FCA-863FC565BE62}" dt="2022-03-30T15:17:42.316" v="98"/>
            <ac:picMkLst>
              <pc:docMk/>
              <pc:sldMasterMk cId="1781561158" sldId="2147483694"/>
              <pc:sldLayoutMk cId="1687435163" sldId="2147483697"/>
              <ac:picMk id="19" creationId="{8EB60115-DFBE-4088-B4CB-48AAF69CEC33}"/>
            </ac:picMkLst>
          </pc:picChg>
          <pc:picChg chg="add mod">
            <ac:chgData name="Arjen Venema" userId="88797722-a5af-4e9f-9d65-1e3f59db34eb" providerId="ADAL" clId="{12119ACE-F33A-47FF-9FCA-863FC565BE62}" dt="2022-03-30T15:17:42.316" v="98"/>
            <ac:picMkLst>
              <pc:docMk/>
              <pc:sldMasterMk cId="1781561158" sldId="2147483694"/>
              <pc:sldLayoutMk cId="1687435163" sldId="2147483697"/>
              <ac:picMk id="20" creationId="{6CC2F34E-95CC-4EBC-B361-B2C2FC47AC58}"/>
            </ac:picMkLst>
          </pc:picChg>
          <pc:picChg chg="add mod">
            <ac:chgData name="Arjen Venema" userId="88797722-a5af-4e9f-9d65-1e3f59db34eb" providerId="ADAL" clId="{12119ACE-F33A-47FF-9FCA-863FC565BE62}" dt="2022-03-30T15:19:10.424" v="116"/>
            <ac:picMkLst>
              <pc:docMk/>
              <pc:sldMasterMk cId="1781561158" sldId="2147483694"/>
              <pc:sldLayoutMk cId="1687435163" sldId="2147483697"/>
              <ac:picMk id="21" creationId="{F7750143-55C8-4497-B00B-1FC884A5CF98}"/>
            </ac:picMkLst>
          </pc:picChg>
          <pc:picChg chg="add mod">
            <ac:chgData name="Arjen Venema" userId="88797722-a5af-4e9f-9d65-1e3f59db34eb" providerId="ADAL" clId="{12119ACE-F33A-47FF-9FCA-863FC565BE62}" dt="2022-03-30T15:31:32.358" v="368"/>
            <ac:picMkLst>
              <pc:docMk/>
              <pc:sldMasterMk cId="1781561158" sldId="2147483694"/>
              <pc:sldLayoutMk cId="1687435163" sldId="2147483697"/>
              <ac:picMk id="22" creationId="{E529F9BE-458D-4318-BA4C-222847CC18B0}"/>
            </ac:picMkLst>
          </pc:picChg>
        </pc:sldLayoutChg>
        <pc:sldLayoutChg chg="addSp delSp modSp mod">
          <pc:chgData name="Arjen Venema" userId="88797722-a5af-4e9f-9d65-1e3f59db34eb" providerId="ADAL" clId="{12119ACE-F33A-47FF-9FCA-863FC565BE62}" dt="2022-03-30T15:31:36.790" v="370"/>
          <pc:sldLayoutMkLst>
            <pc:docMk/>
            <pc:sldMasterMk cId="1781561158" sldId="2147483694"/>
            <pc:sldLayoutMk cId="3212921440" sldId="2147483698"/>
          </pc:sldLayoutMkLst>
          <pc:spChg chg="del">
            <ac:chgData name="Arjen Venema" userId="88797722-a5af-4e9f-9d65-1e3f59db34eb" providerId="ADAL" clId="{12119ACE-F33A-47FF-9FCA-863FC565BE62}" dt="2022-03-30T15:17:28.441" v="92" actId="478"/>
            <ac:spMkLst>
              <pc:docMk/>
              <pc:sldMasterMk cId="1781561158" sldId="2147483694"/>
              <pc:sldLayoutMk cId="3212921440" sldId="2147483698"/>
              <ac:spMk id="3" creationId="{DDF38800-637A-4A21-B85C-EC70D245A04C}"/>
            </ac:spMkLst>
          </pc:spChg>
          <pc:spChg chg="del">
            <ac:chgData name="Arjen Venema" userId="88797722-a5af-4e9f-9d65-1e3f59db34eb" providerId="ADAL" clId="{12119ACE-F33A-47FF-9FCA-863FC565BE62}" dt="2022-03-30T15:17:33.153" v="95" actId="478"/>
            <ac:spMkLst>
              <pc:docMk/>
              <pc:sldMasterMk cId="1781561158" sldId="2147483694"/>
              <pc:sldLayoutMk cId="3212921440" sldId="2147483698"/>
              <ac:spMk id="4" creationId="{A80B4149-8DD6-4A3A-8196-191E2985843D}"/>
            </ac:spMkLst>
          </pc:spChg>
          <pc:spChg chg="del">
            <ac:chgData name="Arjen Venema" userId="88797722-a5af-4e9f-9d65-1e3f59db34eb" providerId="ADAL" clId="{12119ACE-F33A-47FF-9FCA-863FC565BE62}" dt="2022-03-30T15:17:34.586" v="96" actId="478"/>
            <ac:spMkLst>
              <pc:docMk/>
              <pc:sldMasterMk cId="1781561158" sldId="2147483694"/>
              <pc:sldLayoutMk cId="3212921440" sldId="2147483698"/>
              <ac:spMk id="5" creationId="{FA4D57D3-7628-4454-B898-250D737E58FA}"/>
            </ac:spMkLst>
          </pc:spChg>
          <pc:spChg chg="add mod">
            <ac:chgData name="Arjen Venema" userId="88797722-a5af-4e9f-9d65-1e3f59db34eb" providerId="ADAL" clId="{12119ACE-F33A-47FF-9FCA-863FC565BE62}" dt="2022-03-30T15:17:35.570" v="97"/>
            <ac:spMkLst>
              <pc:docMk/>
              <pc:sldMasterMk cId="1781561158" sldId="2147483694"/>
              <pc:sldLayoutMk cId="3212921440" sldId="2147483698"/>
              <ac:spMk id="8" creationId="{8715DEB4-4B9D-4496-BEE1-8BF035FFB294}"/>
            </ac:spMkLst>
          </pc:spChg>
          <pc:spChg chg="add mod">
            <ac:chgData name="Arjen Venema" userId="88797722-a5af-4e9f-9d65-1e3f59db34eb" providerId="ADAL" clId="{12119ACE-F33A-47FF-9FCA-863FC565BE62}" dt="2022-03-30T15:17:35.570" v="97"/>
            <ac:spMkLst>
              <pc:docMk/>
              <pc:sldMasterMk cId="1781561158" sldId="2147483694"/>
              <pc:sldLayoutMk cId="3212921440" sldId="2147483698"/>
              <ac:spMk id="9" creationId="{7B426EE6-C3FC-4F8C-8C74-3494C2182746}"/>
            </ac:spMkLst>
          </pc:spChg>
          <pc:spChg chg="add mod">
            <ac:chgData name="Arjen Venema" userId="88797722-a5af-4e9f-9d65-1e3f59db34eb" providerId="ADAL" clId="{12119ACE-F33A-47FF-9FCA-863FC565BE62}" dt="2022-03-30T15:17:35.570" v="97"/>
            <ac:spMkLst>
              <pc:docMk/>
              <pc:sldMasterMk cId="1781561158" sldId="2147483694"/>
              <pc:sldLayoutMk cId="3212921440" sldId="2147483698"/>
              <ac:spMk id="10" creationId="{CB4A33E4-53F4-4E9F-935D-D801F9DE4866}"/>
            </ac:spMkLst>
          </pc:spChg>
          <pc:picChg chg="add del">
            <ac:chgData name="Arjen Venema" userId="88797722-a5af-4e9f-9d65-1e3f59db34eb" providerId="ADAL" clId="{12119ACE-F33A-47FF-9FCA-863FC565BE62}" dt="2022-03-30T15:17:30.995" v="94" actId="478"/>
            <ac:picMkLst>
              <pc:docMk/>
              <pc:sldMasterMk cId="1781561158" sldId="2147483694"/>
              <pc:sldLayoutMk cId="3212921440" sldId="2147483698"/>
              <ac:picMk id="2" creationId="{15440632-236B-4C0A-9961-89FB01EB9C02}"/>
            </ac:picMkLst>
          </pc:picChg>
          <pc:picChg chg="del">
            <ac:chgData name="Arjen Venema" userId="88797722-a5af-4e9f-9d65-1e3f59db34eb" providerId="ADAL" clId="{12119ACE-F33A-47FF-9FCA-863FC565BE62}" dt="2022-03-30T15:17:44.593" v="99" actId="478"/>
            <ac:picMkLst>
              <pc:docMk/>
              <pc:sldMasterMk cId="1781561158" sldId="2147483694"/>
              <pc:sldLayoutMk cId="3212921440" sldId="2147483698"/>
              <ac:picMk id="6" creationId="{8DA48C76-0F5D-4E61-825B-9179470D8F90}"/>
            </ac:picMkLst>
          </pc:picChg>
          <pc:picChg chg="del">
            <ac:chgData name="Arjen Venema" userId="88797722-a5af-4e9f-9d65-1e3f59db34eb" providerId="ADAL" clId="{12119ACE-F33A-47FF-9FCA-863FC565BE62}" dt="2022-03-30T15:17:44.914" v="100" actId="478"/>
            <ac:picMkLst>
              <pc:docMk/>
              <pc:sldMasterMk cId="1781561158" sldId="2147483694"/>
              <pc:sldLayoutMk cId="3212921440" sldId="2147483698"/>
              <ac:picMk id="7" creationId="{0EC6BEF0-1D99-43CC-B2EC-7314A66BAAA2}"/>
            </ac:picMkLst>
          </pc:picChg>
          <pc:picChg chg="add mod">
            <ac:chgData name="Arjen Venema" userId="88797722-a5af-4e9f-9d65-1e3f59db34eb" providerId="ADAL" clId="{12119ACE-F33A-47FF-9FCA-863FC565BE62}" dt="2022-03-30T15:17:45.698" v="101"/>
            <ac:picMkLst>
              <pc:docMk/>
              <pc:sldMasterMk cId="1781561158" sldId="2147483694"/>
              <pc:sldLayoutMk cId="3212921440" sldId="2147483698"/>
              <ac:picMk id="11" creationId="{69B9E3B4-A7E9-44DE-A544-423709FFC1FF}"/>
            </ac:picMkLst>
          </pc:picChg>
          <pc:picChg chg="add mod">
            <ac:chgData name="Arjen Venema" userId="88797722-a5af-4e9f-9d65-1e3f59db34eb" providerId="ADAL" clId="{12119ACE-F33A-47FF-9FCA-863FC565BE62}" dt="2022-03-30T15:17:45.698" v="101"/>
            <ac:picMkLst>
              <pc:docMk/>
              <pc:sldMasterMk cId="1781561158" sldId="2147483694"/>
              <pc:sldLayoutMk cId="3212921440" sldId="2147483698"/>
              <ac:picMk id="12" creationId="{5309676B-4F06-4E91-BA43-B4289C14B568}"/>
            </ac:picMkLst>
          </pc:picChg>
          <pc:picChg chg="add mod">
            <ac:chgData name="Arjen Venema" userId="88797722-a5af-4e9f-9d65-1e3f59db34eb" providerId="ADAL" clId="{12119ACE-F33A-47FF-9FCA-863FC565BE62}" dt="2022-03-30T15:17:45.698" v="101"/>
            <ac:picMkLst>
              <pc:docMk/>
              <pc:sldMasterMk cId="1781561158" sldId="2147483694"/>
              <pc:sldLayoutMk cId="3212921440" sldId="2147483698"/>
              <ac:picMk id="13" creationId="{9463A7F3-A974-4EC3-8608-116D84DC8F94}"/>
            </ac:picMkLst>
          </pc:picChg>
          <pc:picChg chg="add del mod">
            <ac:chgData name="Arjen Venema" userId="88797722-a5af-4e9f-9d65-1e3f59db34eb" providerId="ADAL" clId="{12119ACE-F33A-47FF-9FCA-863FC565BE62}" dt="2022-03-30T15:31:35.984" v="369" actId="478"/>
            <ac:picMkLst>
              <pc:docMk/>
              <pc:sldMasterMk cId="1781561158" sldId="2147483694"/>
              <pc:sldLayoutMk cId="3212921440" sldId="2147483698"/>
              <ac:picMk id="14" creationId="{2866B3F3-CB3D-4EA4-AF5B-87F632C3E9D7}"/>
            </ac:picMkLst>
          </pc:picChg>
          <pc:picChg chg="add mod">
            <ac:chgData name="Arjen Venema" userId="88797722-a5af-4e9f-9d65-1e3f59db34eb" providerId="ADAL" clId="{12119ACE-F33A-47FF-9FCA-863FC565BE62}" dt="2022-03-30T15:19:11.135" v="117"/>
            <ac:picMkLst>
              <pc:docMk/>
              <pc:sldMasterMk cId="1781561158" sldId="2147483694"/>
              <pc:sldLayoutMk cId="3212921440" sldId="2147483698"/>
              <ac:picMk id="15" creationId="{3503E3C4-904D-410E-9AA5-6A9CFC14507B}"/>
            </ac:picMkLst>
          </pc:picChg>
          <pc:picChg chg="add mod">
            <ac:chgData name="Arjen Venema" userId="88797722-a5af-4e9f-9d65-1e3f59db34eb" providerId="ADAL" clId="{12119ACE-F33A-47FF-9FCA-863FC565BE62}" dt="2022-03-30T15:31:36.790" v="370"/>
            <ac:picMkLst>
              <pc:docMk/>
              <pc:sldMasterMk cId="1781561158" sldId="2147483694"/>
              <pc:sldLayoutMk cId="3212921440" sldId="2147483698"/>
              <ac:picMk id="16" creationId="{E2A2A04B-22C8-4613-8D05-1D53949EBA5D}"/>
            </ac:picMkLst>
          </pc:picChg>
        </pc:sldLayoutChg>
        <pc:sldLayoutChg chg="delSp mod">
          <pc:chgData name="Arjen Venema" userId="88797722-a5af-4e9f-9d65-1e3f59db34eb" providerId="ADAL" clId="{12119ACE-F33A-47FF-9FCA-863FC565BE62}" dt="2022-03-30T15:21:41.393" v="169" actId="478"/>
          <pc:sldLayoutMkLst>
            <pc:docMk/>
            <pc:sldMasterMk cId="1781561158" sldId="2147483694"/>
            <pc:sldLayoutMk cId="1298894954" sldId="2147483699"/>
          </pc:sldLayoutMkLst>
          <pc:picChg chg="del">
            <ac:chgData name="Arjen Venema" userId="88797722-a5af-4e9f-9d65-1e3f59db34eb" providerId="ADAL" clId="{12119ACE-F33A-47FF-9FCA-863FC565BE62}" dt="2022-03-30T15:21:41.393" v="169" actId="478"/>
            <ac:picMkLst>
              <pc:docMk/>
              <pc:sldMasterMk cId="1781561158" sldId="2147483694"/>
              <pc:sldLayoutMk cId="1298894954" sldId="2147483699"/>
              <ac:picMk id="6" creationId="{A25FFF16-B336-4156-9CA0-21A51D09665C}"/>
            </ac:picMkLst>
          </pc:picChg>
        </pc:sldLayoutChg>
        <pc:sldLayoutChg chg="delSp mod">
          <pc:chgData name="Arjen Venema" userId="88797722-a5af-4e9f-9d65-1e3f59db34eb" providerId="ADAL" clId="{12119ACE-F33A-47FF-9FCA-863FC565BE62}" dt="2022-03-30T15:21:43.972" v="170" actId="478"/>
          <pc:sldLayoutMkLst>
            <pc:docMk/>
            <pc:sldMasterMk cId="1781561158" sldId="2147483694"/>
            <pc:sldLayoutMk cId="2921200166" sldId="2147483700"/>
          </pc:sldLayoutMkLst>
          <pc:picChg chg="del">
            <ac:chgData name="Arjen Venema" userId="88797722-a5af-4e9f-9d65-1e3f59db34eb" providerId="ADAL" clId="{12119ACE-F33A-47FF-9FCA-863FC565BE62}" dt="2022-03-30T15:21:43.972" v="170" actId="478"/>
            <ac:picMkLst>
              <pc:docMk/>
              <pc:sldMasterMk cId="1781561158" sldId="2147483694"/>
              <pc:sldLayoutMk cId="2921200166" sldId="2147483700"/>
              <ac:picMk id="9" creationId="{77FFFC4A-53B0-459D-8311-2A5C996D1B17}"/>
            </ac:picMkLst>
          </pc:picChg>
        </pc:sldLayoutChg>
        <pc:sldLayoutChg chg="addSp delSp modSp mod">
          <pc:chgData name="Arjen Venema" userId="88797722-a5af-4e9f-9d65-1e3f59db34eb" providerId="ADAL" clId="{12119ACE-F33A-47FF-9FCA-863FC565BE62}" dt="2022-03-30T15:31:41.401" v="372"/>
          <pc:sldLayoutMkLst>
            <pc:docMk/>
            <pc:sldMasterMk cId="1781561158" sldId="2147483694"/>
            <pc:sldLayoutMk cId="3302934374" sldId="2147483705"/>
          </pc:sldLayoutMkLst>
          <pc:spChg chg="del">
            <ac:chgData name="Arjen Venema" userId="88797722-a5af-4e9f-9d65-1e3f59db34eb" providerId="ADAL" clId="{12119ACE-F33A-47FF-9FCA-863FC565BE62}" dt="2022-03-30T15:18:32.123" v="109" actId="478"/>
            <ac:spMkLst>
              <pc:docMk/>
              <pc:sldMasterMk cId="1781561158" sldId="2147483694"/>
              <pc:sldLayoutMk cId="3302934374" sldId="2147483705"/>
              <ac:spMk id="6" creationId="{64123081-BDF0-4C3D-AEA5-7C7A9DE3FB7A}"/>
            </ac:spMkLst>
          </pc:spChg>
          <pc:spChg chg="del">
            <ac:chgData name="Arjen Venema" userId="88797722-a5af-4e9f-9d65-1e3f59db34eb" providerId="ADAL" clId="{12119ACE-F33A-47FF-9FCA-863FC565BE62}" dt="2022-03-30T15:18:33.001" v="110" actId="478"/>
            <ac:spMkLst>
              <pc:docMk/>
              <pc:sldMasterMk cId="1781561158" sldId="2147483694"/>
              <pc:sldLayoutMk cId="3302934374" sldId="2147483705"/>
              <ac:spMk id="7" creationId="{97AA5E72-637C-4D28-8649-6AC7C9398894}"/>
            </ac:spMkLst>
          </pc:spChg>
          <pc:spChg chg="del">
            <ac:chgData name="Arjen Venema" userId="88797722-a5af-4e9f-9d65-1e3f59db34eb" providerId="ADAL" clId="{12119ACE-F33A-47FF-9FCA-863FC565BE62}" dt="2022-03-30T15:18:37.736" v="113" actId="478"/>
            <ac:spMkLst>
              <pc:docMk/>
              <pc:sldMasterMk cId="1781561158" sldId="2147483694"/>
              <pc:sldLayoutMk cId="3302934374" sldId="2147483705"/>
              <ac:spMk id="8" creationId="{5AC9A8B0-682F-483F-A888-0C1A577D7387}"/>
            </ac:spMkLst>
          </pc:spChg>
          <pc:spChg chg="add mod">
            <ac:chgData name="Arjen Venema" userId="88797722-a5af-4e9f-9d65-1e3f59db34eb" providerId="ADAL" clId="{12119ACE-F33A-47FF-9FCA-863FC565BE62}" dt="2022-03-30T15:18:54.589" v="114"/>
            <ac:spMkLst>
              <pc:docMk/>
              <pc:sldMasterMk cId="1781561158" sldId="2147483694"/>
              <pc:sldLayoutMk cId="3302934374" sldId="2147483705"/>
              <ac:spMk id="11" creationId="{DBB4FAEC-C226-4201-9ACD-CF1E2F196B54}"/>
            </ac:spMkLst>
          </pc:spChg>
          <pc:spChg chg="add mod">
            <ac:chgData name="Arjen Venema" userId="88797722-a5af-4e9f-9d65-1e3f59db34eb" providerId="ADAL" clId="{12119ACE-F33A-47FF-9FCA-863FC565BE62}" dt="2022-03-30T15:18:54.589" v="114"/>
            <ac:spMkLst>
              <pc:docMk/>
              <pc:sldMasterMk cId="1781561158" sldId="2147483694"/>
              <pc:sldLayoutMk cId="3302934374" sldId="2147483705"/>
              <ac:spMk id="12" creationId="{286784BA-EDCF-416F-8EA6-CB60DE3EC956}"/>
            </ac:spMkLst>
          </pc:spChg>
          <pc:spChg chg="add mod">
            <ac:chgData name="Arjen Venema" userId="88797722-a5af-4e9f-9d65-1e3f59db34eb" providerId="ADAL" clId="{12119ACE-F33A-47FF-9FCA-863FC565BE62}" dt="2022-03-30T15:18:54.589" v="114"/>
            <ac:spMkLst>
              <pc:docMk/>
              <pc:sldMasterMk cId="1781561158" sldId="2147483694"/>
              <pc:sldLayoutMk cId="3302934374" sldId="2147483705"/>
              <ac:spMk id="13" creationId="{0026C4B0-CE80-4F34-BA23-02C6EE181E02}"/>
            </ac:spMkLst>
          </pc:spChg>
          <pc:picChg chg="add del">
            <ac:chgData name="Arjen Venema" userId="88797722-a5af-4e9f-9d65-1e3f59db34eb" providerId="ADAL" clId="{12119ACE-F33A-47FF-9FCA-863FC565BE62}" dt="2022-03-30T15:18:35.565" v="112" actId="478"/>
            <ac:picMkLst>
              <pc:docMk/>
              <pc:sldMasterMk cId="1781561158" sldId="2147483694"/>
              <pc:sldLayoutMk cId="3302934374" sldId="2147483705"/>
              <ac:picMk id="3" creationId="{407D8CC4-43F0-4983-AD37-D40FA0F58FF6}"/>
            </ac:picMkLst>
          </pc:picChg>
          <pc:picChg chg="add del mod">
            <ac:chgData name="Arjen Venema" userId="88797722-a5af-4e9f-9d65-1e3f59db34eb" providerId="ADAL" clId="{12119ACE-F33A-47FF-9FCA-863FC565BE62}" dt="2022-03-30T15:31:40.685" v="371" actId="478"/>
            <ac:picMkLst>
              <pc:docMk/>
              <pc:sldMasterMk cId="1781561158" sldId="2147483694"/>
              <pc:sldLayoutMk cId="3302934374" sldId="2147483705"/>
              <ac:picMk id="10" creationId="{C76A6B8B-4CA0-4DD3-B140-243126312366}"/>
            </ac:picMkLst>
          </pc:picChg>
          <pc:picChg chg="add mod">
            <ac:chgData name="Arjen Venema" userId="88797722-a5af-4e9f-9d65-1e3f59db34eb" providerId="ADAL" clId="{12119ACE-F33A-47FF-9FCA-863FC565BE62}" dt="2022-03-30T15:19:13.214" v="118"/>
            <ac:picMkLst>
              <pc:docMk/>
              <pc:sldMasterMk cId="1781561158" sldId="2147483694"/>
              <pc:sldLayoutMk cId="3302934374" sldId="2147483705"/>
              <ac:picMk id="14" creationId="{40837D2D-D398-45E0-9423-934F3BD482F3}"/>
            </ac:picMkLst>
          </pc:picChg>
          <pc:picChg chg="add mod">
            <ac:chgData name="Arjen Venema" userId="88797722-a5af-4e9f-9d65-1e3f59db34eb" providerId="ADAL" clId="{12119ACE-F33A-47FF-9FCA-863FC565BE62}" dt="2022-03-30T15:19:22.598" v="119"/>
            <ac:picMkLst>
              <pc:docMk/>
              <pc:sldMasterMk cId="1781561158" sldId="2147483694"/>
              <pc:sldLayoutMk cId="3302934374" sldId="2147483705"/>
              <ac:picMk id="15" creationId="{2A7ECE3C-0920-4C0F-B9D9-4A106DE8437E}"/>
            </ac:picMkLst>
          </pc:picChg>
          <pc:picChg chg="add mod">
            <ac:chgData name="Arjen Venema" userId="88797722-a5af-4e9f-9d65-1e3f59db34eb" providerId="ADAL" clId="{12119ACE-F33A-47FF-9FCA-863FC565BE62}" dt="2022-03-30T15:19:22.598" v="119"/>
            <ac:picMkLst>
              <pc:docMk/>
              <pc:sldMasterMk cId="1781561158" sldId="2147483694"/>
              <pc:sldLayoutMk cId="3302934374" sldId="2147483705"/>
              <ac:picMk id="16" creationId="{C05AF043-9BA7-4017-A45C-009CA3845B61}"/>
            </ac:picMkLst>
          </pc:picChg>
          <pc:picChg chg="add mod">
            <ac:chgData name="Arjen Venema" userId="88797722-a5af-4e9f-9d65-1e3f59db34eb" providerId="ADAL" clId="{12119ACE-F33A-47FF-9FCA-863FC565BE62}" dt="2022-03-30T15:19:22.598" v="119"/>
            <ac:picMkLst>
              <pc:docMk/>
              <pc:sldMasterMk cId="1781561158" sldId="2147483694"/>
              <pc:sldLayoutMk cId="3302934374" sldId="2147483705"/>
              <ac:picMk id="17" creationId="{EC0CA623-2386-4F4E-B557-680FC263F9E4}"/>
            </ac:picMkLst>
          </pc:picChg>
          <pc:picChg chg="add mod">
            <ac:chgData name="Arjen Venema" userId="88797722-a5af-4e9f-9d65-1e3f59db34eb" providerId="ADAL" clId="{12119ACE-F33A-47FF-9FCA-863FC565BE62}" dt="2022-03-30T15:31:41.401" v="372"/>
            <ac:picMkLst>
              <pc:docMk/>
              <pc:sldMasterMk cId="1781561158" sldId="2147483694"/>
              <pc:sldLayoutMk cId="3302934374" sldId="2147483705"/>
              <ac:picMk id="18" creationId="{4876292E-6D88-4B00-B4E1-48C259B65A13}"/>
            </ac:picMkLst>
          </pc:picChg>
        </pc:sldLayoutChg>
      </pc:sldMasterChg>
    </pc:docChg>
  </pc:docChgLst>
  <pc:docChgLst>
    <pc:chgData name="Arjen Venema" userId="S::arjen_strootman.net#ext#@corporateroot.onmicrosoft.com::319c4af3-57b6-4226-9066-7612324f2cf1" providerId="AD" clId="Web-{DA2A2E16-648D-24C2-D86F-F6794AB1C10B}"/>
    <pc:docChg chg="addSld delSld modSld sldOrd addMainMaster modMainMaster">
      <pc:chgData name="Arjen Venema" userId="S::arjen_strootman.net#ext#@corporateroot.onmicrosoft.com::319c4af3-57b6-4226-9066-7612324f2cf1" providerId="AD" clId="Web-{DA2A2E16-648D-24C2-D86F-F6794AB1C10B}" dt="2022-03-31T15:40:05.174" v="6487" actId="20577"/>
      <pc:docMkLst>
        <pc:docMk/>
      </pc:docMkLst>
      <pc:sldChg chg="modSp">
        <pc:chgData name="Arjen Venema" userId="S::arjen_strootman.net#ext#@corporateroot.onmicrosoft.com::319c4af3-57b6-4226-9066-7612324f2cf1" providerId="AD" clId="Web-{DA2A2E16-648D-24C2-D86F-F6794AB1C10B}" dt="2022-03-31T10:38:30.173" v="3240" actId="20577"/>
        <pc:sldMkLst>
          <pc:docMk/>
          <pc:sldMk cId="3292533052" sldId="478"/>
        </pc:sldMkLst>
        <pc:spChg chg="mod">
          <ac:chgData name="Arjen Venema" userId="S::arjen_strootman.net#ext#@corporateroot.onmicrosoft.com::319c4af3-57b6-4226-9066-7612324f2cf1" providerId="AD" clId="Web-{DA2A2E16-648D-24C2-D86F-F6794AB1C10B}" dt="2022-03-31T10:38:30.173" v="3240" actId="20577"/>
          <ac:spMkLst>
            <pc:docMk/>
            <pc:sldMk cId="3292533052" sldId="478"/>
            <ac:spMk id="3" creationId="{C4C3856C-00C3-4256-8A9F-3B77DBB51036}"/>
          </ac:spMkLst>
        </pc:spChg>
      </pc:sldChg>
      <pc:sldChg chg="modSp">
        <pc:chgData name="Arjen Venema" userId="S::arjen_strootman.net#ext#@corporateroot.onmicrosoft.com::319c4af3-57b6-4226-9066-7612324f2cf1" providerId="AD" clId="Web-{DA2A2E16-648D-24C2-D86F-F6794AB1C10B}" dt="2022-03-31T14:27:05.669" v="5740" actId="20577"/>
        <pc:sldMkLst>
          <pc:docMk/>
          <pc:sldMk cId="2551557609" sldId="479"/>
        </pc:sldMkLst>
        <pc:spChg chg="mod">
          <ac:chgData name="Arjen Venema" userId="S::arjen_strootman.net#ext#@corporateroot.onmicrosoft.com::319c4af3-57b6-4226-9066-7612324f2cf1" providerId="AD" clId="Web-{DA2A2E16-648D-24C2-D86F-F6794AB1C10B}" dt="2022-03-31T14:27:05.669" v="5740" actId="20577"/>
          <ac:spMkLst>
            <pc:docMk/>
            <pc:sldMk cId="2551557609" sldId="479"/>
            <ac:spMk id="3" creationId="{B321C22B-2F5F-43D0-A385-2865184C1187}"/>
          </ac:spMkLst>
        </pc:spChg>
      </pc:sldChg>
      <pc:sldChg chg="addSp delSp modSp">
        <pc:chgData name="Arjen Venema" userId="S::arjen_strootman.net#ext#@corporateroot.onmicrosoft.com::319c4af3-57b6-4226-9066-7612324f2cf1" providerId="AD" clId="Web-{DA2A2E16-648D-24C2-D86F-F6794AB1C10B}" dt="2022-03-31T10:59:10.707" v="4487"/>
        <pc:sldMkLst>
          <pc:docMk/>
          <pc:sldMk cId="307251075" sldId="487"/>
        </pc:sldMkLst>
        <pc:spChg chg="add mod ord">
          <ac:chgData name="Arjen Venema" userId="S::arjen_strootman.net#ext#@corporateroot.onmicrosoft.com::319c4af3-57b6-4226-9066-7612324f2cf1" providerId="AD" clId="Web-{DA2A2E16-648D-24C2-D86F-F6794AB1C10B}" dt="2022-03-31T10:59:09.488" v="4486" actId="20577"/>
          <ac:spMkLst>
            <pc:docMk/>
            <pc:sldMk cId="307251075" sldId="487"/>
            <ac:spMk id="2" creationId="{421929D7-DB34-9D77-083B-C21AB8B0AA1F}"/>
          </ac:spMkLst>
        </pc:spChg>
        <pc:spChg chg="mod">
          <ac:chgData name="Arjen Venema" userId="S::arjen_strootman.net#ext#@corporateroot.onmicrosoft.com::319c4af3-57b6-4226-9066-7612324f2cf1" providerId="AD" clId="Web-{DA2A2E16-648D-24C2-D86F-F6794AB1C10B}" dt="2022-03-31T10:58:55.284" v="4458" actId="20577"/>
          <ac:spMkLst>
            <pc:docMk/>
            <pc:sldMk cId="307251075" sldId="487"/>
            <ac:spMk id="6" creationId="{31B6F248-168A-4F15-A1EA-B52478962EFE}"/>
          </ac:spMkLst>
        </pc:spChg>
        <pc:spChg chg="del mod">
          <ac:chgData name="Arjen Venema" userId="S::arjen_strootman.net#ext#@corporateroot.onmicrosoft.com::319c4af3-57b6-4226-9066-7612324f2cf1" providerId="AD" clId="Web-{DA2A2E16-648D-24C2-D86F-F6794AB1C10B}" dt="2022-03-31T10:59:10.707" v="4487"/>
          <ac:spMkLst>
            <pc:docMk/>
            <pc:sldMk cId="307251075" sldId="487"/>
            <ac:spMk id="8" creationId="{F3952120-A751-44B9-B265-A89E56905AD4}"/>
          </ac:spMkLst>
        </pc:spChg>
      </pc:sldChg>
      <pc:sldChg chg="modSp">
        <pc:chgData name="Arjen Venema" userId="S::arjen_strootman.net#ext#@corporateroot.onmicrosoft.com::319c4af3-57b6-4226-9066-7612324f2cf1" providerId="AD" clId="Web-{DA2A2E16-648D-24C2-D86F-F6794AB1C10B}" dt="2022-03-31T14:50:02.484" v="5774" actId="20577"/>
        <pc:sldMkLst>
          <pc:docMk/>
          <pc:sldMk cId="3441550038" sldId="490"/>
        </pc:sldMkLst>
        <pc:spChg chg="mod">
          <ac:chgData name="Arjen Venema" userId="S::arjen_strootman.net#ext#@corporateroot.onmicrosoft.com::319c4af3-57b6-4226-9066-7612324f2cf1" providerId="AD" clId="Web-{DA2A2E16-648D-24C2-D86F-F6794AB1C10B}" dt="2022-03-31T14:50:02.484" v="5774" actId="20577"/>
          <ac:spMkLst>
            <pc:docMk/>
            <pc:sldMk cId="3441550038" sldId="490"/>
            <ac:spMk id="3" creationId="{B321C22B-2F5F-43D0-A385-2865184C1187}"/>
          </ac:spMkLst>
        </pc:spChg>
      </pc:sldChg>
      <pc:sldChg chg="addSp modSp">
        <pc:chgData name="Arjen Venema" userId="S::arjen_strootman.net#ext#@corporateroot.onmicrosoft.com::319c4af3-57b6-4226-9066-7612324f2cf1" providerId="AD" clId="Web-{DA2A2E16-648D-24C2-D86F-F6794AB1C10B}" dt="2022-03-31T10:42:32.555" v="3643" actId="20577"/>
        <pc:sldMkLst>
          <pc:docMk/>
          <pc:sldMk cId="3392831782" sldId="493"/>
        </pc:sldMkLst>
        <pc:spChg chg="add mod">
          <ac:chgData name="Arjen Venema" userId="S::arjen_strootman.net#ext#@corporateroot.onmicrosoft.com::319c4af3-57b6-4226-9066-7612324f2cf1" providerId="AD" clId="Web-{DA2A2E16-648D-24C2-D86F-F6794AB1C10B}" dt="2022-03-31T10:42:27.742" v="3640" actId="1076"/>
          <ac:spMkLst>
            <pc:docMk/>
            <pc:sldMk cId="3392831782" sldId="493"/>
            <ac:spMk id="2" creationId="{AD77AA32-1AF0-C965-5D8A-49F634E0D8BB}"/>
          </ac:spMkLst>
        </pc:spChg>
        <pc:spChg chg="mod">
          <ac:chgData name="Arjen Venema" userId="S::arjen_strootman.net#ext#@corporateroot.onmicrosoft.com::319c4af3-57b6-4226-9066-7612324f2cf1" providerId="AD" clId="Web-{DA2A2E16-648D-24C2-D86F-F6794AB1C10B}" dt="2022-03-31T10:42:32.555" v="3643" actId="20577"/>
          <ac:spMkLst>
            <pc:docMk/>
            <pc:sldMk cId="3392831782" sldId="493"/>
            <ac:spMk id="6" creationId="{31B6F248-168A-4F15-A1EA-B52478962EFE}"/>
          </ac:spMkLst>
        </pc:spChg>
        <pc:spChg chg="mod">
          <ac:chgData name="Arjen Venema" userId="S::arjen_strootman.net#ext#@corporateroot.onmicrosoft.com::319c4af3-57b6-4226-9066-7612324f2cf1" providerId="AD" clId="Web-{DA2A2E16-648D-24C2-D86F-F6794AB1C10B}" dt="2022-03-31T10:42:24.898" v="3639" actId="1076"/>
          <ac:spMkLst>
            <pc:docMk/>
            <pc:sldMk cId="3392831782" sldId="493"/>
            <ac:spMk id="8" creationId="{F3952120-A751-44B9-B265-A89E56905AD4}"/>
          </ac:spMkLst>
        </pc:spChg>
      </pc:sldChg>
      <pc:sldChg chg="addSp delSp modSp">
        <pc:chgData name="Arjen Venema" userId="S::arjen_strootman.net#ext#@corporateroot.onmicrosoft.com::319c4af3-57b6-4226-9066-7612324f2cf1" providerId="AD" clId="Web-{DA2A2E16-648D-24C2-D86F-F6794AB1C10B}" dt="2022-03-31T14:08:44.760" v="5224" actId="1076"/>
        <pc:sldMkLst>
          <pc:docMk/>
          <pc:sldMk cId="2112687327" sldId="494"/>
        </pc:sldMkLst>
        <pc:spChg chg="add del mod">
          <ac:chgData name="Arjen Venema" userId="S::arjen_strootman.net#ext#@corporateroot.onmicrosoft.com::319c4af3-57b6-4226-9066-7612324f2cf1" providerId="AD" clId="Web-{DA2A2E16-648D-24C2-D86F-F6794AB1C10B}" dt="2022-03-31T14:08:41.431" v="5223"/>
          <ac:spMkLst>
            <pc:docMk/>
            <pc:sldMk cId="2112687327" sldId="494"/>
            <ac:spMk id="3" creationId="{8D9AA20C-0C47-AFF0-6E46-118469A5C181}"/>
          </ac:spMkLst>
        </pc:spChg>
        <pc:spChg chg="add del mod">
          <ac:chgData name="Arjen Venema" userId="S::arjen_strootman.net#ext#@corporateroot.onmicrosoft.com::319c4af3-57b6-4226-9066-7612324f2cf1" providerId="AD" clId="Web-{DA2A2E16-648D-24C2-D86F-F6794AB1C10B}" dt="2022-03-31T10:59:44.692" v="4488"/>
          <ac:spMkLst>
            <pc:docMk/>
            <pc:sldMk cId="2112687327" sldId="494"/>
            <ac:spMk id="3" creationId="{ED30E6E7-A9CC-6CAA-C26E-72A4FE344AD3}"/>
          </ac:spMkLst>
        </pc:spChg>
        <pc:spChg chg="add mod">
          <ac:chgData name="Arjen Venema" userId="S::arjen_strootman.net#ext#@corporateroot.onmicrosoft.com::319c4af3-57b6-4226-9066-7612324f2cf1" providerId="AD" clId="Web-{DA2A2E16-648D-24C2-D86F-F6794AB1C10B}" dt="2022-03-31T14:08:44.760" v="5224" actId="1076"/>
          <ac:spMkLst>
            <pc:docMk/>
            <pc:sldMk cId="2112687327" sldId="494"/>
            <ac:spMk id="6" creationId="{1FDC6903-E5D6-CF85-687B-9F84E419B878}"/>
          </ac:spMkLst>
        </pc:spChg>
        <pc:spChg chg="del mod">
          <ac:chgData name="Arjen Venema" userId="S::arjen_strootman.net#ext#@corporateroot.onmicrosoft.com::319c4af3-57b6-4226-9066-7612324f2cf1" providerId="AD" clId="Web-{DA2A2E16-648D-24C2-D86F-F6794AB1C10B}" dt="2022-03-31T10:31:45.116" v="2845"/>
          <ac:spMkLst>
            <pc:docMk/>
            <pc:sldMk cId="2112687327" sldId="494"/>
            <ac:spMk id="6" creationId="{ADE08DB7-499C-41F7-3309-6EA8737E2687}"/>
          </ac:spMkLst>
        </pc:spChg>
      </pc:sldChg>
      <pc:sldChg chg="addSp delSp modSp">
        <pc:chgData name="Arjen Venema" userId="S::arjen_strootman.net#ext#@corporateroot.onmicrosoft.com::319c4af3-57b6-4226-9066-7612324f2cf1" providerId="AD" clId="Web-{DA2A2E16-648D-24C2-D86F-F6794AB1C10B}" dt="2022-03-31T14:09:28.885" v="5235" actId="1076"/>
        <pc:sldMkLst>
          <pc:docMk/>
          <pc:sldMk cId="218433124" sldId="495"/>
        </pc:sldMkLst>
        <pc:spChg chg="add del mod">
          <ac:chgData name="Arjen Venema" userId="S::arjen_strootman.net#ext#@corporateroot.onmicrosoft.com::319c4af3-57b6-4226-9066-7612324f2cf1" providerId="AD" clId="Web-{DA2A2E16-648D-24C2-D86F-F6794AB1C10B}" dt="2022-03-31T14:09:26.088" v="5234"/>
          <ac:spMkLst>
            <pc:docMk/>
            <pc:sldMk cId="218433124" sldId="495"/>
            <ac:spMk id="3" creationId="{1EB391B4-5D94-44C5-9232-9F64B2E78296}"/>
          </ac:spMkLst>
        </pc:spChg>
        <pc:spChg chg="add mod">
          <ac:chgData name="Arjen Venema" userId="S::arjen_strootman.net#ext#@corporateroot.onmicrosoft.com::319c4af3-57b6-4226-9066-7612324f2cf1" providerId="AD" clId="Web-{DA2A2E16-648D-24C2-D86F-F6794AB1C10B}" dt="2022-03-31T14:09:28.885" v="5235" actId="1076"/>
          <ac:spMkLst>
            <pc:docMk/>
            <pc:sldMk cId="218433124" sldId="495"/>
            <ac:spMk id="6" creationId="{F7B2983B-A60A-EDA6-3C36-66AB7964064C}"/>
          </ac:spMkLst>
        </pc:spChg>
        <pc:graphicFrameChg chg="add del mod modGraphic">
          <ac:chgData name="Arjen Venema" userId="S::arjen_strootman.net#ext#@corporateroot.onmicrosoft.com::319c4af3-57b6-4226-9066-7612324f2cf1" providerId="AD" clId="Web-{DA2A2E16-648D-24C2-D86F-F6794AB1C10B}" dt="2022-03-31T10:31:32.178" v="2842"/>
          <ac:graphicFrameMkLst>
            <pc:docMk/>
            <pc:sldMk cId="218433124" sldId="495"/>
            <ac:graphicFrameMk id="3" creationId="{34B3B90B-7049-E483-BD18-1EC22CA111F0}"/>
          </ac:graphicFrameMkLst>
        </pc:graphicFrameChg>
      </pc:sldChg>
      <pc:sldChg chg="addSp delSp modSp">
        <pc:chgData name="Arjen Venema" userId="S::arjen_strootman.net#ext#@corporateroot.onmicrosoft.com::319c4af3-57b6-4226-9066-7612324f2cf1" providerId="AD" clId="Web-{DA2A2E16-648D-24C2-D86F-F6794AB1C10B}" dt="2022-03-31T15:00:19.020" v="5882"/>
        <pc:sldMkLst>
          <pc:docMk/>
          <pc:sldMk cId="2379980839" sldId="496"/>
        </pc:sldMkLst>
        <pc:spChg chg="mod">
          <ac:chgData name="Arjen Venema" userId="S::arjen_strootman.net#ext#@corporateroot.onmicrosoft.com::319c4af3-57b6-4226-9066-7612324f2cf1" providerId="AD" clId="Web-{DA2A2E16-648D-24C2-D86F-F6794AB1C10B}" dt="2022-03-31T08:32:08.584" v="27" actId="14100"/>
          <ac:spMkLst>
            <pc:docMk/>
            <pc:sldMk cId="2379980839" sldId="496"/>
            <ac:spMk id="3" creationId="{F6D9153E-222F-6BC8-4B11-E767297B28FF}"/>
          </ac:spMkLst>
        </pc:spChg>
        <pc:graphicFrameChg chg="add mod modGraphic">
          <ac:chgData name="Arjen Venema" userId="S::arjen_strootman.net#ext#@corporateroot.onmicrosoft.com::319c4af3-57b6-4226-9066-7612324f2cf1" providerId="AD" clId="Web-{DA2A2E16-648D-24C2-D86F-F6794AB1C10B}" dt="2022-03-31T10:06:17.054" v="2239" actId="1076"/>
          <ac:graphicFrameMkLst>
            <pc:docMk/>
            <pc:sldMk cId="2379980839" sldId="496"/>
            <ac:graphicFrameMk id="6" creationId="{6808F9E7-8948-B4F9-7C70-B7F9A8952FA2}"/>
          </ac:graphicFrameMkLst>
        </pc:graphicFrameChg>
        <pc:picChg chg="add mod modCrop">
          <ac:chgData name="Arjen Venema" userId="S::arjen_strootman.net#ext#@corporateroot.onmicrosoft.com::319c4af3-57b6-4226-9066-7612324f2cf1" providerId="AD" clId="Web-{DA2A2E16-648D-24C2-D86F-F6794AB1C10B}" dt="2022-03-31T09:35:56.804" v="50" actId="14100"/>
          <ac:picMkLst>
            <pc:docMk/>
            <pc:sldMk cId="2379980839" sldId="496"/>
            <ac:picMk id="2" creationId="{B676F350-CD6B-D6E2-F08E-3F3A2939F289}"/>
          </ac:picMkLst>
        </pc:picChg>
        <pc:picChg chg="add del mod modCrop">
          <ac:chgData name="Arjen Venema" userId="S::arjen_strootman.net#ext#@corporateroot.onmicrosoft.com::319c4af3-57b6-4226-9066-7612324f2cf1" providerId="AD" clId="Web-{DA2A2E16-648D-24C2-D86F-F6794AB1C10B}" dt="2022-03-31T14:58:46.858" v="5871"/>
          <ac:picMkLst>
            <pc:docMk/>
            <pc:sldMk cId="2379980839" sldId="496"/>
            <ac:picMk id="4" creationId="{148E1C38-F9DA-001E-D535-95035AA11913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4:59:19.141" v="5877" actId="1076"/>
          <ac:picMkLst>
            <pc:docMk/>
            <pc:sldMk cId="2379980839" sldId="496"/>
            <ac:picMk id="7" creationId="{5E4A98B9-DEC3-5BDA-5DA7-FDF9F5C48A6C}"/>
          </ac:picMkLst>
        </pc:picChg>
        <pc:picChg chg="add del mod modCrop">
          <ac:chgData name="Arjen Venema" userId="S::arjen_strootman.net#ext#@corporateroot.onmicrosoft.com::319c4af3-57b6-4226-9066-7612324f2cf1" providerId="AD" clId="Web-{DA2A2E16-648D-24C2-D86F-F6794AB1C10B}" dt="2022-03-31T15:00:19.020" v="5882"/>
          <ac:picMkLst>
            <pc:docMk/>
            <pc:sldMk cId="2379980839" sldId="496"/>
            <ac:picMk id="8" creationId="{87168F96-8906-C6F5-7332-F847EC288066}"/>
          </ac:picMkLst>
        </pc:picChg>
      </pc:sldChg>
      <pc:sldChg chg="addSp delSp modSp new">
        <pc:chgData name="Arjen Venema" userId="S::arjen_strootman.net#ext#@corporateroot.onmicrosoft.com::319c4af3-57b6-4226-9066-7612324f2cf1" providerId="AD" clId="Web-{DA2A2E16-648D-24C2-D86F-F6794AB1C10B}" dt="2022-03-31T15:00:27.489" v="5885"/>
        <pc:sldMkLst>
          <pc:docMk/>
          <pc:sldMk cId="3332509296" sldId="497"/>
        </pc:sldMkLst>
        <pc:spChg chg="add mod">
          <ac:chgData name="Arjen Venema" userId="S::arjen_strootman.net#ext#@corporateroot.onmicrosoft.com::319c4af3-57b6-4226-9066-7612324f2cf1" providerId="AD" clId="Web-{DA2A2E16-648D-24C2-D86F-F6794AB1C10B}" dt="2022-03-31T08:30:56.145" v="12" actId="20577"/>
          <ac:spMkLst>
            <pc:docMk/>
            <pc:sldMk cId="3332509296" sldId="497"/>
            <ac:spMk id="3" creationId="{63338469-2C73-2D36-86BA-482CC3268819}"/>
          </ac:spMkLst>
        </pc:spChg>
        <pc:graphicFrameChg chg="add mod modGraphic">
          <ac:chgData name="Arjen Venema" userId="S::arjen_strootman.net#ext#@corporateroot.onmicrosoft.com::319c4af3-57b6-4226-9066-7612324f2cf1" providerId="AD" clId="Web-{DA2A2E16-648D-24C2-D86F-F6794AB1C10B}" dt="2022-03-31T12:00:03.693" v="4524"/>
          <ac:graphicFrameMkLst>
            <pc:docMk/>
            <pc:sldMk cId="3332509296" sldId="497"/>
            <ac:graphicFrameMk id="2" creationId="{EC8CACE7-CCDA-6613-8861-3FABD0A63BC0}"/>
          </ac:graphicFrameMkLst>
        </pc:graphicFrameChg>
        <pc:picChg chg="add mod">
          <ac:chgData name="Arjen Venema" userId="S::arjen_strootman.net#ext#@corporateroot.onmicrosoft.com::319c4af3-57b6-4226-9066-7612324f2cf1" providerId="AD" clId="Web-{DA2A2E16-648D-24C2-D86F-F6794AB1C10B}" dt="2022-03-31T14:53:56.575" v="5827" actId="14100"/>
          <ac:picMkLst>
            <pc:docMk/>
            <pc:sldMk cId="3332509296" sldId="497"/>
            <ac:picMk id="4" creationId="{2780C345-4D55-B307-DEFC-FB56A5E11D0F}"/>
          </ac:picMkLst>
        </pc:picChg>
        <pc:picChg chg="add del mod modCrop">
          <ac:chgData name="Arjen Venema" userId="S::arjen_strootman.net#ext#@corporateroot.onmicrosoft.com::319c4af3-57b6-4226-9066-7612324f2cf1" providerId="AD" clId="Web-{DA2A2E16-648D-24C2-D86F-F6794AB1C10B}" dt="2022-03-31T14:29:29.484" v="5761"/>
          <ac:picMkLst>
            <pc:docMk/>
            <pc:sldMk cId="3332509296" sldId="497"/>
            <ac:picMk id="4" creationId="{A220291E-3CB3-0B8E-7158-61DD80448D13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4:27:58.060" v="5756" actId="1076"/>
          <ac:picMkLst>
            <pc:docMk/>
            <pc:sldMk cId="3332509296" sldId="497"/>
            <ac:picMk id="5" creationId="{50A534EE-B09A-ECA0-FEC4-E5F4CDABB305}"/>
          </ac:picMkLst>
        </pc:picChg>
        <pc:picChg chg="add del mod modCrop">
          <ac:chgData name="Arjen Venema" userId="S::arjen_strootman.net#ext#@corporateroot.onmicrosoft.com::319c4af3-57b6-4226-9066-7612324f2cf1" providerId="AD" clId="Web-{DA2A2E16-648D-24C2-D86F-F6794AB1C10B}" dt="2022-03-31T14:54:27.999" v="5836"/>
          <ac:picMkLst>
            <pc:docMk/>
            <pc:sldMk cId="3332509296" sldId="497"/>
            <ac:picMk id="6" creationId="{668C7D76-F90E-C74C-EF2B-8C29C534B4A7}"/>
          </ac:picMkLst>
        </pc:picChg>
        <pc:picChg chg="add del mod">
          <ac:chgData name="Arjen Venema" userId="S::arjen_strootman.net#ext#@corporateroot.onmicrosoft.com::319c4af3-57b6-4226-9066-7612324f2cf1" providerId="AD" clId="Web-{DA2A2E16-648D-24C2-D86F-F6794AB1C10B}" dt="2022-03-31T15:00:27.489" v="5885"/>
          <ac:picMkLst>
            <pc:docMk/>
            <pc:sldMk cId="3332509296" sldId="497"/>
            <ac:picMk id="7" creationId="{AA584AB8-0053-160A-989C-1D0946AA2C0C}"/>
          </ac:picMkLst>
        </pc:picChg>
      </pc:sldChg>
      <pc:sldChg chg="addSp delSp modSp new">
        <pc:chgData name="Arjen Venema" userId="S::arjen_strootman.net#ext#@corporateroot.onmicrosoft.com::319c4af3-57b6-4226-9066-7612324f2cf1" providerId="AD" clId="Web-{DA2A2E16-648D-24C2-D86F-F6794AB1C10B}" dt="2022-03-31T10:32:49.352" v="2859"/>
        <pc:sldMkLst>
          <pc:docMk/>
          <pc:sldMk cId="2863083868" sldId="498"/>
        </pc:sldMkLst>
        <pc:spChg chg="add mod">
          <ac:chgData name="Arjen Venema" userId="S::arjen_strootman.net#ext#@corporateroot.onmicrosoft.com::319c4af3-57b6-4226-9066-7612324f2cf1" providerId="AD" clId="Web-{DA2A2E16-648D-24C2-D86F-F6794AB1C10B}" dt="2022-03-31T08:31:11.927" v="19" actId="20577"/>
          <ac:spMkLst>
            <pc:docMk/>
            <pc:sldMk cId="2863083868" sldId="498"/>
            <ac:spMk id="3" creationId="{5BD2ED8F-3687-F703-24F0-668547FA0C01}"/>
          </ac:spMkLst>
        </pc:spChg>
        <pc:graphicFrameChg chg="add mod modGraphic">
          <ac:chgData name="Arjen Venema" userId="S::arjen_strootman.net#ext#@corporateroot.onmicrosoft.com::319c4af3-57b6-4226-9066-7612324f2cf1" providerId="AD" clId="Web-{DA2A2E16-648D-24C2-D86F-F6794AB1C10B}" dt="2022-03-31T10:26:38.779" v="2547"/>
          <ac:graphicFrameMkLst>
            <pc:docMk/>
            <pc:sldMk cId="2863083868" sldId="498"/>
            <ac:graphicFrameMk id="2" creationId="{1A23E4C7-0AFF-C730-517B-E1A39748CDAB}"/>
          </ac:graphicFrameMkLst>
        </pc:graphicFrameChg>
        <pc:graphicFrameChg chg="add del mod modGraphic">
          <ac:chgData name="Arjen Venema" userId="S::arjen_strootman.net#ext#@corporateroot.onmicrosoft.com::319c4af3-57b6-4226-9066-7612324f2cf1" providerId="AD" clId="Web-{DA2A2E16-648D-24C2-D86F-F6794AB1C10B}" dt="2022-03-31T08:33:12.555" v="43"/>
          <ac:graphicFrameMkLst>
            <pc:docMk/>
            <pc:sldMk cId="2863083868" sldId="498"/>
            <ac:graphicFrameMk id="9" creationId="{8F39B190-2CE6-E7D4-9798-5ABD7FD96BB9}"/>
          </ac:graphicFrameMkLst>
        </pc:graphicFrameChg>
        <pc:picChg chg="add del mod modCrop">
          <ac:chgData name="Arjen Venema" userId="S::arjen_strootman.net#ext#@corporateroot.onmicrosoft.com::319c4af3-57b6-4226-9066-7612324f2cf1" providerId="AD" clId="Web-{DA2A2E16-648D-24C2-D86F-F6794AB1C10B}" dt="2022-03-31T10:32:49.352" v="2859"/>
          <ac:picMkLst>
            <pc:docMk/>
            <pc:sldMk cId="2863083868" sldId="498"/>
            <ac:picMk id="4" creationId="{9F834841-70C1-377C-01DD-39146D692F11}"/>
          </ac:picMkLst>
        </pc:picChg>
        <pc:picChg chg="add mod">
          <ac:chgData name="Arjen Venema" userId="S::arjen_strootman.net#ext#@corporateroot.onmicrosoft.com::319c4af3-57b6-4226-9066-7612324f2cf1" providerId="AD" clId="Web-{DA2A2E16-648D-24C2-D86F-F6794AB1C10B}" dt="2022-03-31T08:32:46.398" v="38" actId="1076"/>
          <ac:picMkLst>
            <pc:docMk/>
            <pc:sldMk cId="2863083868" sldId="498"/>
            <ac:picMk id="5" creationId="{21057AB7-83D8-9A9A-EC51-7232B485BBD7}"/>
          </ac:picMkLst>
        </pc:picChg>
        <pc:picChg chg="add del">
          <ac:chgData name="Arjen Venema" userId="S::arjen_strootman.net#ext#@corporateroot.onmicrosoft.com::319c4af3-57b6-4226-9066-7612324f2cf1" providerId="AD" clId="Web-{DA2A2E16-648D-24C2-D86F-F6794AB1C10B}" dt="2022-03-31T08:32:59.851" v="40"/>
          <ac:picMkLst>
            <pc:docMk/>
            <pc:sldMk cId="2863083868" sldId="498"/>
            <ac:picMk id="7" creationId="{72743CA3-F1E0-B2B8-6654-D41A00395A7E}"/>
          </ac:picMkLst>
        </pc:picChg>
      </pc:sldChg>
      <pc:sldChg chg="addSp delSp modSp add ord replId">
        <pc:chgData name="Arjen Venema" userId="S::arjen_strootman.net#ext#@corporateroot.onmicrosoft.com::319c4af3-57b6-4226-9066-7612324f2cf1" providerId="AD" clId="Web-{DA2A2E16-648D-24C2-D86F-F6794AB1C10B}" dt="2022-03-31T15:20:48.888" v="6351" actId="1076"/>
        <pc:sldMkLst>
          <pc:docMk/>
          <pc:sldMk cId="516489194" sldId="499"/>
        </pc:sldMkLst>
        <pc:spChg chg="mod">
          <ac:chgData name="Arjen Venema" userId="S::arjen_strootman.net#ext#@corporateroot.onmicrosoft.com::319c4af3-57b6-4226-9066-7612324f2cf1" providerId="AD" clId="Web-{DA2A2E16-648D-24C2-D86F-F6794AB1C10B}" dt="2022-03-31T10:37:10.156" v="3226" actId="20577"/>
          <ac:spMkLst>
            <pc:docMk/>
            <pc:sldMk cId="516489194" sldId="499"/>
            <ac:spMk id="3" creationId="{5BD2ED8F-3687-F703-24F0-668547FA0C01}"/>
          </ac:spMkLst>
        </pc:spChg>
        <pc:spChg chg="add mod">
          <ac:chgData name="Arjen Venema" userId="S::arjen_strootman.net#ext#@corporateroot.onmicrosoft.com::319c4af3-57b6-4226-9066-7612324f2cf1" providerId="AD" clId="Web-{DA2A2E16-648D-24C2-D86F-F6794AB1C10B}" dt="2022-03-31T15:09:38.053" v="6107" actId="1076"/>
          <ac:spMkLst>
            <pc:docMk/>
            <pc:sldMk cId="516489194" sldId="499"/>
            <ac:spMk id="4" creationId="{216DC466-A2B5-F6C4-1B70-F2DA1865EE30}"/>
          </ac:spMkLst>
        </pc:spChg>
        <pc:spChg chg="add mod">
          <ac:chgData name="Arjen Venema" userId="S::arjen_strootman.net#ext#@corporateroot.onmicrosoft.com::319c4af3-57b6-4226-9066-7612324f2cf1" providerId="AD" clId="Web-{DA2A2E16-648D-24C2-D86F-F6794AB1C10B}" dt="2022-03-31T15:20:28.997" v="6343" actId="20577"/>
          <ac:spMkLst>
            <pc:docMk/>
            <pc:sldMk cId="516489194" sldId="499"/>
            <ac:spMk id="11" creationId="{7BD4EA05-4650-CCDC-27CF-FBE34DE00C29}"/>
          </ac:spMkLst>
        </pc:spChg>
        <pc:graphicFrameChg chg="add del">
          <ac:chgData name="Arjen Venema" userId="S::arjen_strootman.net#ext#@corporateroot.onmicrosoft.com::319c4af3-57b6-4226-9066-7612324f2cf1" providerId="AD" clId="Web-{DA2A2E16-648D-24C2-D86F-F6794AB1C10B}" dt="2022-03-31T11:54:12.001" v="4490"/>
          <ac:graphicFrameMkLst>
            <pc:docMk/>
            <pc:sldMk cId="516489194" sldId="499"/>
            <ac:graphicFrameMk id="5" creationId="{602DE61C-9824-A021-315D-CF6803264605}"/>
          </ac:graphicFrameMkLst>
        </pc:graphicFrameChg>
        <pc:graphicFrameChg chg="add mod modGraphic">
          <ac:chgData name="Arjen Venema" userId="S::arjen_strootman.net#ext#@corporateroot.onmicrosoft.com::319c4af3-57b6-4226-9066-7612324f2cf1" providerId="AD" clId="Web-{DA2A2E16-648D-24C2-D86F-F6794AB1C10B}" dt="2022-03-31T15:09:32.568" v="6106"/>
          <ac:graphicFrameMkLst>
            <pc:docMk/>
            <pc:sldMk cId="516489194" sldId="499"/>
            <ac:graphicFrameMk id="7" creationId="{0FD43726-8D49-76C9-560A-5DAAD7043165}"/>
          </ac:graphicFrameMkLst>
        </pc:graphicFrameChg>
        <pc:picChg chg="add">
          <ac:chgData name="Arjen Venema" userId="S::arjen_strootman.net#ext#@corporateroot.onmicrosoft.com::319c4af3-57b6-4226-9066-7612324f2cf1" providerId="AD" clId="Web-{DA2A2E16-648D-24C2-D86F-F6794AB1C10B}" dt="2022-03-31T10:36:50.749" v="3220"/>
          <ac:picMkLst>
            <pc:docMk/>
            <pc:sldMk cId="516489194" sldId="499"/>
            <ac:picMk id="2" creationId="{4F4CADD2-81A3-938D-DD05-EA28FF707C11}"/>
          </ac:picMkLst>
        </pc:picChg>
        <pc:picChg chg="add del mod">
          <ac:chgData name="Arjen Venema" userId="S::arjen_strootman.net#ext#@corporateroot.onmicrosoft.com::319c4af3-57b6-4226-9066-7612324f2cf1" providerId="AD" clId="Web-{DA2A2E16-648D-24C2-D86F-F6794AB1C10B}" dt="2022-03-31T15:09:56.726" v="6110"/>
          <ac:picMkLst>
            <pc:docMk/>
            <pc:sldMk cId="516489194" sldId="499"/>
            <ac:picMk id="5" creationId="{46FD4BA3-C9BD-6DDA-235A-0FA1B2DF1E20}"/>
          </ac:picMkLst>
        </pc:picChg>
        <pc:picChg chg="add del mod">
          <ac:chgData name="Arjen Venema" userId="S::arjen_strootman.net#ext#@corporateroot.onmicrosoft.com::319c4af3-57b6-4226-9066-7612324f2cf1" providerId="AD" clId="Web-{DA2A2E16-648D-24C2-D86F-F6794AB1C10B}" dt="2022-03-31T15:09:00.113" v="6095"/>
          <ac:picMkLst>
            <pc:docMk/>
            <pc:sldMk cId="516489194" sldId="499"/>
            <ac:picMk id="8" creationId="{5E4E5E4B-6A5A-2885-00D5-0E4B9D2DB5BA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5:20:48.888" v="6351" actId="1076"/>
          <ac:picMkLst>
            <pc:docMk/>
            <pc:sldMk cId="516489194" sldId="499"/>
            <ac:picMk id="12" creationId="{44A375E1-2BF7-9BA9-D82F-874285C86F4D}"/>
          </ac:picMkLst>
        </pc:picChg>
      </pc:sldChg>
      <pc:sldChg chg="addSp delSp modSp add ord replId">
        <pc:chgData name="Arjen Venema" userId="S::arjen_strootman.net#ext#@corporateroot.onmicrosoft.com::319c4af3-57b6-4226-9066-7612324f2cf1" providerId="AD" clId="Web-{DA2A2E16-648D-24C2-D86F-F6794AB1C10B}" dt="2022-03-31T15:05:43.133" v="6001"/>
        <pc:sldMkLst>
          <pc:docMk/>
          <pc:sldMk cId="4287838602" sldId="500"/>
        </pc:sldMkLst>
        <pc:spChg chg="mod">
          <ac:chgData name="Arjen Venema" userId="S::arjen_strootman.net#ext#@corporateroot.onmicrosoft.com::319c4af3-57b6-4226-9066-7612324f2cf1" providerId="AD" clId="Web-{DA2A2E16-648D-24C2-D86F-F6794AB1C10B}" dt="2022-03-31T10:36:57.983" v="3224" actId="20577"/>
          <ac:spMkLst>
            <pc:docMk/>
            <pc:sldMk cId="4287838602" sldId="500"/>
            <ac:spMk id="3" creationId="{63338469-2C73-2D36-86BA-482CC3268819}"/>
          </ac:spMkLst>
        </pc:spChg>
        <pc:graphicFrameChg chg="add mod modGraphic">
          <ac:chgData name="Arjen Venema" userId="S::arjen_strootman.net#ext#@corporateroot.onmicrosoft.com::319c4af3-57b6-4226-9066-7612324f2cf1" providerId="AD" clId="Web-{DA2A2E16-648D-24C2-D86F-F6794AB1C10B}" dt="2022-03-31T14:54:41.812" v="5840"/>
          <ac:graphicFrameMkLst>
            <pc:docMk/>
            <pc:sldMk cId="4287838602" sldId="500"/>
            <ac:graphicFrameMk id="11" creationId="{5D00F6FD-98A5-21E4-4D11-CA4C0D7132ED}"/>
          </ac:graphicFrameMkLst>
        </pc:graphicFrameChg>
        <pc:picChg chg="add del mod">
          <ac:chgData name="Arjen Venema" userId="S::arjen_strootman.net#ext#@corporateroot.onmicrosoft.com::319c4af3-57b6-4226-9066-7612324f2cf1" providerId="AD" clId="Web-{DA2A2E16-648D-24C2-D86F-F6794AB1C10B}" dt="2022-03-31T15:02:19.949" v="5913"/>
          <ac:picMkLst>
            <pc:docMk/>
            <pc:sldMk cId="4287838602" sldId="500"/>
            <ac:picMk id="2" creationId="{1175E1CC-CA65-1A8E-CED2-7D356E73E2B7}"/>
          </ac:picMkLst>
        </pc:picChg>
        <pc:picChg chg="add del mod">
          <ac:chgData name="Arjen Venema" userId="S::arjen_strootman.net#ext#@corporateroot.onmicrosoft.com::319c4af3-57b6-4226-9066-7612324f2cf1" providerId="AD" clId="Web-{DA2A2E16-648D-24C2-D86F-F6794AB1C10B}" dt="2022-03-31T10:32:35.367" v="2853"/>
          <ac:picMkLst>
            <pc:docMk/>
            <pc:sldMk cId="4287838602" sldId="500"/>
            <ac:picMk id="2" creationId="{7C973E1E-6077-EDE1-6609-26230C1358D1}"/>
          </ac:picMkLst>
        </pc:picChg>
        <pc:picChg chg="add del mod">
          <ac:chgData name="Arjen Venema" userId="S::arjen_strootman.net#ext#@corporateroot.onmicrosoft.com::319c4af3-57b6-4226-9066-7612324f2cf1" providerId="AD" clId="Web-{DA2A2E16-648D-24C2-D86F-F6794AB1C10B}" dt="2022-03-31T10:32:44.398" v="2857"/>
          <ac:picMkLst>
            <pc:docMk/>
            <pc:sldMk cId="4287838602" sldId="500"/>
            <ac:picMk id="4" creationId="{96477576-9D27-5405-116A-C0B952190191}"/>
          </ac:picMkLst>
        </pc:picChg>
        <pc:picChg chg="add del mod modCrop">
          <ac:chgData name="Arjen Venema" userId="S::arjen_strootman.net#ext#@corporateroot.onmicrosoft.com::319c4af3-57b6-4226-9066-7612324f2cf1" providerId="AD" clId="Web-{DA2A2E16-648D-24C2-D86F-F6794AB1C10B}" dt="2022-03-31T14:55:20.690" v="5847"/>
          <ac:picMkLst>
            <pc:docMk/>
            <pc:sldMk cId="4287838602" sldId="500"/>
            <ac:picMk id="4" creationId="{D2BC05DB-CCE9-3204-1E3B-FE45EAC6462A}"/>
          </ac:picMkLst>
        </pc:picChg>
        <pc:picChg chg="add mod">
          <ac:chgData name="Arjen Venema" userId="S::arjen_strootman.net#ext#@corporateroot.onmicrosoft.com::319c4af3-57b6-4226-9066-7612324f2cf1" providerId="AD" clId="Web-{DA2A2E16-648D-24C2-D86F-F6794AB1C10B}" dt="2022-03-31T10:33:11.790" v="2868" actId="1076"/>
          <ac:picMkLst>
            <pc:docMk/>
            <pc:sldMk cId="4287838602" sldId="500"/>
            <ac:picMk id="5" creationId="{45E0B725-3161-88F0-F7AB-ADE1D1935845}"/>
          </ac:picMkLst>
        </pc:picChg>
        <pc:picChg chg="add del mod modCrop">
          <ac:chgData name="Arjen Venema" userId="S::arjen_strootman.net#ext#@corporateroot.onmicrosoft.com::319c4af3-57b6-4226-9066-7612324f2cf1" providerId="AD" clId="Web-{DA2A2E16-648D-24C2-D86F-F6794AB1C10B}" dt="2022-03-31T15:05:42.773" v="6000"/>
          <ac:picMkLst>
            <pc:docMk/>
            <pc:sldMk cId="4287838602" sldId="500"/>
            <ac:picMk id="6" creationId="{F4CCFAB7-3C17-C582-1535-B8C0AAB726BA}"/>
          </ac:picMkLst>
        </pc:picChg>
        <pc:picChg chg="add del mod modCrop">
          <ac:chgData name="Arjen Venema" userId="S::arjen_strootman.net#ext#@corporateroot.onmicrosoft.com::319c4af3-57b6-4226-9066-7612324f2cf1" providerId="AD" clId="Web-{DA2A2E16-648D-24C2-D86F-F6794AB1C10B}" dt="2022-03-31T14:58:06.168" v="5862"/>
          <ac:picMkLst>
            <pc:docMk/>
            <pc:sldMk cId="4287838602" sldId="500"/>
            <ac:picMk id="7" creationId="{16AACA06-3A61-D68C-801B-5EBF564CF3C1}"/>
          </ac:picMkLst>
        </pc:picChg>
        <pc:picChg chg="add del mod">
          <ac:chgData name="Arjen Venema" userId="S::arjen_strootman.net#ext#@corporateroot.onmicrosoft.com::319c4af3-57b6-4226-9066-7612324f2cf1" providerId="AD" clId="Web-{DA2A2E16-648D-24C2-D86F-F6794AB1C10B}" dt="2022-03-31T10:33:07.415" v="2866"/>
          <ac:picMkLst>
            <pc:docMk/>
            <pc:sldMk cId="4287838602" sldId="500"/>
            <ac:picMk id="7" creationId="{30D28C76-6502-CDB4-53CF-8DB15EE00717}"/>
          </ac:picMkLst>
        </pc:picChg>
        <pc:picChg chg="add del mod">
          <ac:chgData name="Arjen Venema" userId="S::arjen_strootman.net#ext#@corporateroot.onmicrosoft.com::319c4af3-57b6-4226-9066-7612324f2cf1" providerId="AD" clId="Web-{DA2A2E16-648D-24C2-D86F-F6794AB1C10B}" dt="2022-03-31T15:00:52.803" v="5889"/>
          <ac:picMkLst>
            <pc:docMk/>
            <pc:sldMk cId="4287838602" sldId="500"/>
            <ac:picMk id="8" creationId="{3F78F234-62F2-22BA-8C1F-1B3F65B99D57}"/>
          </ac:picMkLst>
        </pc:picChg>
        <pc:picChg chg="add del">
          <ac:chgData name="Arjen Venema" userId="S::arjen_strootman.net#ext#@corporateroot.onmicrosoft.com::319c4af3-57b6-4226-9066-7612324f2cf1" providerId="AD" clId="Web-{DA2A2E16-648D-24C2-D86F-F6794AB1C10B}" dt="2022-03-31T10:33:18.884" v="2870"/>
          <ac:picMkLst>
            <pc:docMk/>
            <pc:sldMk cId="4287838602" sldId="500"/>
            <ac:picMk id="9" creationId="{C5637DA6-2089-E776-A03B-749F9904E075}"/>
          </ac:picMkLst>
        </pc:picChg>
        <pc:picChg chg="add del mod modCrop">
          <ac:chgData name="Arjen Venema" userId="S::arjen_strootman.net#ext#@corporateroot.onmicrosoft.com::319c4af3-57b6-4226-9066-7612324f2cf1" providerId="AD" clId="Web-{DA2A2E16-648D-24C2-D86F-F6794AB1C10B}" dt="2022-03-31T15:05:43.133" v="6001"/>
          <ac:picMkLst>
            <pc:docMk/>
            <pc:sldMk cId="4287838602" sldId="500"/>
            <ac:picMk id="9" creationId="{D5F4145E-2A41-F865-0C90-B9F0619894EF}"/>
          </ac:picMkLst>
        </pc:picChg>
      </pc:sldChg>
      <pc:sldChg chg="addSp delSp modSp add ord replId">
        <pc:chgData name="Arjen Venema" userId="S::arjen_strootman.net#ext#@corporateroot.onmicrosoft.com::319c4af3-57b6-4226-9066-7612324f2cf1" providerId="AD" clId="Web-{DA2A2E16-648D-24C2-D86F-F6794AB1C10B}" dt="2022-03-31T15:10:10.320" v="6112"/>
        <pc:sldMkLst>
          <pc:docMk/>
          <pc:sldMk cId="2045720075" sldId="501"/>
        </pc:sldMkLst>
        <pc:spChg chg="mod">
          <ac:chgData name="Arjen Venema" userId="S::arjen_strootman.net#ext#@corporateroot.onmicrosoft.com::319c4af3-57b6-4226-9066-7612324f2cf1" providerId="AD" clId="Web-{DA2A2E16-648D-24C2-D86F-F6794AB1C10B}" dt="2022-03-31T10:36:54.608" v="3223" actId="20577"/>
          <ac:spMkLst>
            <pc:docMk/>
            <pc:sldMk cId="2045720075" sldId="501"/>
            <ac:spMk id="3" creationId="{F6D9153E-222F-6BC8-4B11-E767297B28FF}"/>
          </ac:spMkLst>
        </pc:spChg>
        <pc:graphicFrameChg chg="add del">
          <ac:chgData name="Arjen Venema" userId="S::arjen_strootman.net#ext#@corporateroot.onmicrosoft.com::319c4af3-57b6-4226-9066-7612324f2cf1" providerId="AD" clId="Web-{DA2A2E16-648D-24C2-D86F-F6794AB1C10B}" dt="2022-03-31T10:27:02.139" v="2556"/>
          <ac:graphicFrameMkLst>
            <pc:docMk/>
            <pc:sldMk cId="2045720075" sldId="501"/>
            <ac:graphicFrameMk id="2" creationId="{B5E7E8D1-CD1A-A4A7-8812-697506070936}"/>
          </ac:graphicFrameMkLst>
        </pc:graphicFrameChg>
        <pc:graphicFrameChg chg="add del mod">
          <ac:chgData name="Arjen Venema" userId="S::arjen_strootman.net#ext#@corporateroot.onmicrosoft.com::319c4af3-57b6-4226-9066-7612324f2cf1" providerId="AD" clId="Web-{DA2A2E16-648D-24C2-D86F-F6794AB1C10B}" dt="2022-03-31T10:29:53.675" v="2826"/>
          <ac:graphicFrameMkLst>
            <pc:docMk/>
            <pc:sldMk cId="2045720075" sldId="501"/>
            <ac:graphicFrameMk id="6" creationId="{84FFF9D5-B8C5-AC80-87B8-799B780BF245}"/>
          </ac:graphicFrameMkLst>
        </pc:graphicFrameChg>
        <pc:graphicFrameChg chg="add">
          <ac:chgData name="Arjen Venema" userId="S::arjen_strootman.net#ext#@corporateroot.onmicrosoft.com::319c4af3-57b6-4226-9066-7612324f2cf1" providerId="AD" clId="Web-{DA2A2E16-648D-24C2-D86F-F6794AB1C10B}" dt="2022-03-31T10:30:06.347" v="2828"/>
          <ac:graphicFrameMkLst>
            <pc:docMk/>
            <pc:sldMk cId="2045720075" sldId="501"/>
            <ac:graphicFrameMk id="8" creationId="{ED32E61D-6B23-4915-5170-A7B00DA2FF5B}"/>
          </ac:graphicFrameMkLst>
        </pc:graphicFrameChg>
        <pc:picChg chg="add del mod">
          <ac:chgData name="Arjen Venema" userId="S::arjen_strootman.net#ext#@corporateroot.onmicrosoft.com::319c4af3-57b6-4226-9066-7612324f2cf1" providerId="AD" clId="Web-{DA2A2E16-648D-24C2-D86F-F6794AB1C10B}" dt="2022-03-31T15:10:10.320" v="6112"/>
          <ac:picMkLst>
            <pc:docMk/>
            <pc:sldMk cId="2045720075" sldId="501"/>
            <ac:picMk id="2" creationId="{0BB01098-498F-667D-ACE0-F4E0DB625A5F}"/>
          </ac:picMkLst>
        </pc:picChg>
        <pc:picChg chg="add del mod">
          <ac:chgData name="Arjen Venema" userId="S::arjen_strootman.net#ext#@corporateroot.onmicrosoft.com::319c4af3-57b6-4226-9066-7612324f2cf1" providerId="AD" clId="Web-{DA2A2E16-648D-24C2-D86F-F6794AB1C10B}" dt="2022-03-31T15:10:10.008" v="6111"/>
          <ac:picMkLst>
            <pc:docMk/>
            <pc:sldMk cId="2045720075" sldId="501"/>
            <ac:picMk id="4" creationId="{092D7E64-E89E-81C1-0F0C-5BA222543E75}"/>
          </ac:picMkLst>
        </pc:picChg>
        <pc:picChg chg="add del">
          <ac:chgData name="Arjen Venema" userId="S::arjen_strootman.net#ext#@corporateroot.onmicrosoft.com::319c4af3-57b6-4226-9066-7612324f2cf1" providerId="AD" clId="Web-{DA2A2E16-648D-24C2-D86F-F6794AB1C10B}" dt="2022-03-31T10:31:17.068" v="2839"/>
          <ac:picMkLst>
            <pc:docMk/>
            <pc:sldMk cId="2045720075" sldId="501"/>
            <ac:picMk id="10" creationId="{C652EE8B-31E2-5EB7-428A-C3B76A0AF408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0:31:27.287" v="2841" actId="14100"/>
          <ac:picMkLst>
            <pc:docMk/>
            <pc:sldMk cId="2045720075" sldId="501"/>
            <ac:picMk id="12" creationId="{9C2B1AEA-0855-38CD-35C9-D6F3673730DF}"/>
          </ac:picMkLst>
        </pc:picChg>
      </pc:sldChg>
      <pc:sldChg chg="addSp delSp modSp new ord">
        <pc:chgData name="Arjen Venema" userId="S::arjen_strootman.net#ext#@corporateroot.onmicrosoft.com::319c4af3-57b6-4226-9066-7612324f2cf1" providerId="AD" clId="Web-{DA2A2E16-648D-24C2-D86F-F6794AB1C10B}" dt="2022-03-31T12:09:00.647" v="4760" actId="1076"/>
        <pc:sldMkLst>
          <pc:docMk/>
          <pc:sldMk cId="4234716526" sldId="502"/>
        </pc:sldMkLst>
        <pc:spChg chg="add mod">
          <ac:chgData name="Arjen Venema" userId="S::arjen_strootman.net#ext#@corporateroot.onmicrosoft.com::319c4af3-57b6-4226-9066-7612324f2cf1" providerId="AD" clId="Web-{DA2A2E16-648D-24C2-D86F-F6794AB1C10B}" dt="2022-03-31T09:40:08.655" v="432" actId="14100"/>
          <ac:spMkLst>
            <pc:docMk/>
            <pc:sldMk cId="4234716526" sldId="502"/>
            <ac:spMk id="3" creationId="{BC727A28-F063-E28C-B8CB-8412FEE57A63}"/>
          </ac:spMkLst>
        </pc:spChg>
        <pc:spChg chg="add del mod">
          <ac:chgData name="Arjen Venema" userId="S::arjen_strootman.net#ext#@corporateroot.onmicrosoft.com::319c4af3-57b6-4226-9066-7612324f2cf1" providerId="AD" clId="Web-{DA2A2E16-648D-24C2-D86F-F6794AB1C10B}" dt="2022-03-31T09:40:27.921" v="437"/>
          <ac:spMkLst>
            <pc:docMk/>
            <pc:sldMk cId="4234716526" sldId="502"/>
            <ac:spMk id="5" creationId="{95A8F6E6-C2F8-2C1C-A0C3-1E908767097E}"/>
          </ac:spMkLst>
        </pc:spChg>
        <pc:graphicFrameChg chg="add mod modGraphic">
          <ac:chgData name="Arjen Venema" userId="S::arjen_strootman.net#ext#@corporateroot.onmicrosoft.com::319c4af3-57b6-4226-9066-7612324f2cf1" providerId="AD" clId="Web-{DA2A2E16-648D-24C2-D86F-F6794AB1C10B}" dt="2022-03-31T12:04:12.755" v="4617"/>
          <ac:graphicFrameMkLst>
            <pc:docMk/>
            <pc:sldMk cId="4234716526" sldId="502"/>
            <ac:graphicFrameMk id="7" creationId="{172DD0A6-BD14-8993-C9E4-BBE48255C621}"/>
          </ac:graphicFrameMkLst>
        </pc:graphicFrameChg>
        <pc:graphicFrameChg chg="add del mod modGraphic">
          <ac:chgData name="Arjen Venema" userId="S::arjen_strootman.net#ext#@corporateroot.onmicrosoft.com::319c4af3-57b6-4226-9066-7612324f2cf1" providerId="AD" clId="Web-{DA2A2E16-648D-24C2-D86F-F6794AB1C10B}" dt="2022-03-31T12:07:17.359" v="4738"/>
          <ac:graphicFrameMkLst>
            <pc:docMk/>
            <pc:sldMk cId="4234716526" sldId="502"/>
            <ac:graphicFrameMk id="10" creationId="{A4852270-1901-C53B-AF84-F06788D1C401}"/>
          </ac:graphicFrameMkLst>
        </pc:graphicFrameChg>
        <pc:picChg chg="add mod modCrop">
          <ac:chgData name="Arjen Venema" userId="S::arjen_strootman.net#ext#@corporateroot.onmicrosoft.com::319c4af3-57b6-4226-9066-7612324f2cf1" providerId="AD" clId="Web-{DA2A2E16-648D-24C2-D86F-F6794AB1C10B}" dt="2022-03-31T12:04:14.958" v="4618" actId="1076"/>
          <ac:picMkLst>
            <pc:docMk/>
            <pc:sldMk cId="4234716526" sldId="502"/>
            <ac:picMk id="2" creationId="{EC284E0F-1E68-A664-C1B4-E1D3856BDF29}"/>
          </ac:picMkLst>
        </pc:picChg>
        <pc:picChg chg="add del mod modCrop">
          <ac:chgData name="Arjen Venema" userId="S::arjen_strootman.net#ext#@corporateroot.onmicrosoft.com::319c4af3-57b6-4226-9066-7612324f2cf1" providerId="AD" clId="Web-{DA2A2E16-648D-24C2-D86F-F6794AB1C10B}" dt="2022-03-31T12:01:45.043" v="4545"/>
          <ac:picMkLst>
            <pc:docMk/>
            <pc:sldMk cId="4234716526" sldId="502"/>
            <ac:picMk id="4" creationId="{5AF85F27-8C8D-52DD-0D45-DD1828E11EF2}"/>
          </ac:picMkLst>
        </pc:picChg>
        <pc:picChg chg="add del mod">
          <ac:chgData name="Arjen Venema" userId="S::arjen_strootman.net#ext#@corporateroot.onmicrosoft.com::319c4af3-57b6-4226-9066-7612324f2cf1" providerId="AD" clId="Web-{DA2A2E16-648D-24C2-D86F-F6794AB1C10B}" dt="2022-03-31T12:00:44.993" v="4536"/>
          <ac:picMkLst>
            <pc:docMk/>
            <pc:sldMk cId="4234716526" sldId="502"/>
            <ac:picMk id="5" creationId="{DA72B4FA-9166-03EC-2069-E5B1CA5F84C4}"/>
          </ac:picMkLst>
        </pc:picChg>
        <pc:picChg chg="add del mod">
          <ac:chgData name="Arjen Venema" userId="S::arjen_strootman.net#ext#@corporateroot.onmicrosoft.com::319c4af3-57b6-4226-9066-7612324f2cf1" providerId="AD" clId="Web-{DA2A2E16-648D-24C2-D86F-F6794AB1C10B}" dt="2022-03-31T12:02:12.888" v="4553"/>
          <ac:picMkLst>
            <pc:docMk/>
            <pc:sldMk cId="4234716526" sldId="502"/>
            <ac:picMk id="8" creationId="{501795CD-B723-8893-E394-AA42D260A6BC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2:08:25.738" v="4751" actId="1076"/>
          <ac:picMkLst>
            <pc:docMk/>
            <pc:sldMk cId="4234716526" sldId="502"/>
            <ac:picMk id="12" creationId="{295081C5-19A2-0093-F80D-47228DCD7AEC}"/>
          </ac:picMkLst>
        </pc:picChg>
        <pc:picChg chg="add del mod">
          <ac:chgData name="Arjen Venema" userId="S::arjen_strootman.net#ext#@corporateroot.onmicrosoft.com::319c4af3-57b6-4226-9066-7612324f2cf1" providerId="AD" clId="Web-{DA2A2E16-648D-24C2-D86F-F6794AB1C10B}" dt="2022-03-31T12:08:34.348" v="4754"/>
          <ac:picMkLst>
            <pc:docMk/>
            <pc:sldMk cId="4234716526" sldId="502"/>
            <ac:picMk id="13" creationId="{675A3ECA-84D5-1624-A48B-D71C939C5899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2:09:00.647" v="4760" actId="1076"/>
          <ac:picMkLst>
            <pc:docMk/>
            <pc:sldMk cId="4234716526" sldId="502"/>
            <ac:picMk id="15" creationId="{71B0C2ED-44E9-8348-4EFB-0502C938BE2A}"/>
          </ac:picMkLst>
        </pc:picChg>
      </pc:sldChg>
      <pc:sldChg chg="addSp modSp new">
        <pc:chgData name="Arjen Venema" userId="S::arjen_strootman.net#ext#@corporateroot.onmicrosoft.com::319c4af3-57b6-4226-9066-7612324f2cf1" providerId="AD" clId="Web-{DA2A2E16-648D-24C2-D86F-F6794AB1C10B}" dt="2022-03-31T10:47:05.875" v="3649" actId="14100"/>
        <pc:sldMkLst>
          <pc:docMk/>
          <pc:sldMk cId="27382335" sldId="503"/>
        </pc:sldMkLst>
        <pc:picChg chg="add mod">
          <ac:chgData name="Arjen Venema" userId="S::arjen_strootman.net#ext#@corporateroot.onmicrosoft.com::319c4af3-57b6-4226-9066-7612324f2cf1" providerId="AD" clId="Web-{DA2A2E16-648D-24C2-D86F-F6794AB1C10B}" dt="2022-03-31T10:47:05.875" v="3649" actId="14100"/>
          <ac:picMkLst>
            <pc:docMk/>
            <pc:sldMk cId="27382335" sldId="503"/>
            <ac:picMk id="2" creationId="{14196A52-8D86-DFA7-FE72-E4796771ED58}"/>
          </ac:picMkLst>
        </pc:picChg>
      </pc:sldChg>
      <pc:sldChg chg="modSp add addCm">
        <pc:chgData name="Arjen Venema" userId="S::arjen_strootman.net#ext#@corporateroot.onmicrosoft.com::319c4af3-57b6-4226-9066-7612324f2cf1" providerId="AD" clId="Web-{DA2A2E16-648D-24C2-D86F-F6794AB1C10B}" dt="2022-03-31T10:58:00.439" v="4425"/>
        <pc:sldMkLst>
          <pc:docMk/>
          <pc:sldMk cId="1068185905" sldId="504"/>
        </pc:sldMkLst>
        <pc:graphicFrameChg chg="mod modGraphic">
          <ac:chgData name="Arjen Venema" userId="S::arjen_strootman.net#ext#@corporateroot.onmicrosoft.com::319c4af3-57b6-4226-9066-7612324f2cf1" providerId="AD" clId="Web-{DA2A2E16-648D-24C2-D86F-F6794AB1C10B}" dt="2022-03-31T10:57:26.501" v="4424"/>
          <ac:graphicFrameMkLst>
            <pc:docMk/>
            <pc:sldMk cId="1068185905" sldId="504"/>
            <ac:graphicFrameMk id="6" creationId="{E5DB70D9-9101-4898-A7D8-C319FE660E66}"/>
          </ac:graphicFrameMkLst>
        </pc:graphicFrameChg>
      </pc:sldChg>
      <pc:sldChg chg="new del">
        <pc:chgData name="Arjen Venema" userId="S::arjen_strootman.net#ext#@corporateroot.onmicrosoft.com::319c4af3-57b6-4226-9066-7612324f2cf1" providerId="AD" clId="Web-{DA2A2E16-648D-24C2-D86F-F6794AB1C10B}" dt="2022-03-31T12:03:34.893" v="4595"/>
        <pc:sldMkLst>
          <pc:docMk/>
          <pc:sldMk cId="3464451898" sldId="505"/>
        </pc:sldMkLst>
      </pc:sldChg>
      <pc:sldChg chg="addSp delSp modSp new">
        <pc:chgData name="Arjen Venema" userId="S::arjen_strootman.net#ext#@corporateroot.onmicrosoft.com::319c4af3-57b6-4226-9066-7612324f2cf1" providerId="AD" clId="Web-{DA2A2E16-648D-24C2-D86F-F6794AB1C10B}" dt="2022-03-31T14:54:08.373" v="5828"/>
        <pc:sldMkLst>
          <pc:docMk/>
          <pc:sldMk cId="3844080037" sldId="505"/>
        </pc:sldMkLst>
        <pc:spChg chg="add mod">
          <ac:chgData name="Arjen Venema" userId="S::arjen_strootman.net#ext#@corporateroot.onmicrosoft.com::319c4af3-57b6-4226-9066-7612324f2cf1" providerId="AD" clId="Web-{DA2A2E16-648D-24C2-D86F-F6794AB1C10B}" dt="2022-03-31T12:10:17.245" v="4775" actId="1076"/>
          <ac:spMkLst>
            <pc:docMk/>
            <pc:sldMk cId="3844080037" sldId="505"/>
            <ac:spMk id="7" creationId="{4635150E-F9AD-7057-6D2D-55B95276D7A3}"/>
          </ac:spMkLst>
        </pc:spChg>
        <pc:graphicFrameChg chg="add del mod modGraphic">
          <ac:chgData name="Arjen Venema" userId="S::arjen_strootman.net#ext#@corporateroot.onmicrosoft.com::319c4af3-57b6-4226-9066-7612324f2cf1" providerId="AD" clId="Web-{DA2A2E16-648D-24C2-D86F-F6794AB1C10B}" dt="2022-03-31T12:06:44.842" v="4730"/>
          <ac:graphicFrameMkLst>
            <pc:docMk/>
            <pc:sldMk cId="3844080037" sldId="505"/>
            <ac:graphicFrameMk id="3" creationId="{38B44373-9081-EA4E-17F0-31905381630B}"/>
          </ac:graphicFrameMkLst>
        </pc:graphicFrameChg>
        <pc:graphicFrameChg chg="add mod modGraphic">
          <ac:chgData name="Arjen Venema" userId="S::arjen_strootman.net#ext#@corporateroot.onmicrosoft.com::319c4af3-57b6-4226-9066-7612324f2cf1" providerId="AD" clId="Web-{DA2A2E16-648D-24C2-D86F-F6794AB1C10B}" dt="2022-03-31T12:11:19.639" v="4789"/>
          <ac:graphicFrameMkLst>
            <pc:docMk/>
            <pc:sldMk cId="3844080037" sldId="505"/>
            <ac:graphicFrameMk id="5" creationId="{83DE7B11-9673-4808-30AF-D1D793134F47}"/>
          </ac:graphicFrameMkLst>
        </pc:graphicFrameChg>
        <pc:picChg chg="add del mod modCrop">
          <ac:chgData name="Arjen Venema" userId="S::arjen_strootman.net#ext#@corporateroot.onmicrosoft.com::319c4af3-57b6-4226-9066-7612324f2cf1" providerId="AD" clId="Web-{DA2A2E16-648D-24C2-D86F-F6794AB1C10B}" dt="2022-03-31T14:53:39.106" v="5824"/>
          <ac:picMkLst>
            <pc:docMk/>
            <pc:sldMk cId="3844080037" sldId="505"/>
            <ac:picMk id="2" creationId="{A2F486E0-BF4E-4B9A-14A6-8C8CA2744EB9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2:11:25.046" v="4791" actId="1076"/>
          <ac:picMkLst>
            <pc:docMk/>
            <pc:sldMk cId="3844080037" sldId="505"/>
            <ac:picMk id="8" creationId="{11F27684-B802-02A4-8169-941947420E9F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2:12:15.221" v="4799" actId="1076"/>
          <ac:picMkLst>
            <pc:docMk/>
            <pc:sldMk cId="3844080037" sldId="505"/>
            <ac:picMk id="9" creationId="{49D36FEB-FD10-EE58-13F2-D09168331550}"/>
          </ac:picMkLst>
        </pc:picChg>
        <pc:picChg chg="add del mod modCrop">
          <ac:chgData name="Arjen Venema" userId="S::arjen_strootman.net#ext#@corporateroot.onmicrosoft.com::319c4af3-57b6-4226-9066-7612324f2cf1" providerId="AD" clId="Web-{DA2A2E16-648D-24C2-D86F-F6794AB1C10B}" dt="2022-03-31T14:54:08.373" v="5828"/>
          <ac:picMkLst>
            <pc:docMk/>
            <pc:sldMk cId="3844080037" sldId="505"/>
            <ac:picMk id="10" creationId="{2FD6819A-B404-C021-72FB-37DAC904DC1D}"/>
          </ac:picMkLst>
        </pc:picChg>
      </pc:sldChg>
      <pc:sldChg chg="addSp delSp modSp add ord replId">
        <pc:chgData name="Arjen Venema" userId="S::arjen_strootman.net#ext#@corporateroot.onmicrosoft.com::319c4af3-57b6-4226-9066-7612324f2cf1" providerId="AD" clId="Web-{DA2A2E16-648D-24C2-D86F-F6794AB1C10B}" dt="2022-03-31T14:27:33.013" v="5754" actId="20577"/>
        <pc:sldMkLst>
          <pc:docMk/>
          <pc:sldMk cId="1276277515" sldId="506"/>
        </pc:sldMkLst>
        <pc:spChg chg="del">
          <ac:chgData name="Arjen Venema" userId="S::arjen_strootman.net#ext#@corporateroot.onmicrosoft.com::319c4af3-57b6-4226-9066-7612324f2cf1" providerId="AD" clId="Web-{DA2A2E16-648D-24C2-D86F-F6794AB1C10B}" dt="2022-03-31T12:16:14.578" v="4825"/>
          <ac:spMkLst>
            <pc:docMk/>
            <pc:sldMk cId="1276277515" sldId="506"/>
            <ac:spMk id="2" creationId="{421929D7-DB34-9D77-083B-C21AB8B0AA1F}"/>
          </ac:spMkLst>
        </pc:spChg>
        <pc:spChg chg="add mod">
          <ac:chgData name="Arjen Venema" userId="S::arjen_strootman.net#ext#@corporateroot.onmicrosoft.com::319c4af3-57b6-4226-9066-7612324f2cf1" providerId="AD" clId="Web-{DA2A2E16-648D-24C2-D86F-F6794AB1C10B}" dt="2022-03-31T14:27:33.013" v="5754" actId="20577"/>
          <ac:spMkLst>
            <pc:docMk/>
            <pc:sldMk cId="1276277515" sldId="506"/>
            <ac:spMk id="4" creationId="{51E68EB9-44FA-D9DB-DFBC-FECE42DD63FD}"/>
          </ac:spMkLst>
        </pc:spChg>
        <pc:spChg chg="mod">
          <ac:chgData name="Arjen Venema" userId="S::arjen_strootman.net#ext#@corporateroot.onmicrosoft.com::319c4af3-57b6-4226-9066-7612324f2cf1" providerId="AD" clId="Web-{DA2A2E16-648D-24C2-D86F-F6794AB1C10B}" dt="2022-03-31T12:16:11.359" v="4824" actId="20577"/>
          <ac:spMkLst>
            <pc:docMk/>
            <pc:sldMk cId="1276277515" sldId="506"/>
            <ac:spMk id="6" creationId="{31B6F248-168A-4F15-A1EA-B52478962EFE}"/>
          </ac:spMkLst>
        </pc:spChg>
        <pc:spChg chg="del mod">
          <ac:chgData name="Arjen Venema" userId="S::arjen_strootman.net#ext#@corporateroot.onmicrosoft.com::319c4af3-57b6-4226-9066-7612324f2cf1" providerId="AD" clId="Web-{DA2A2E16-648D-24C2-D86F-F6794AB1C10B}" dt="2022-03-31T12:23:20.150" v="5193"/>
          <ac:spMkLst>
            <pc:docMk/>
            <pc:sldMk cId="1276277515" sldId="506"/>
            <ac:spMk id="7" creationId="{5F8D03A3-C219-4A89-B54B-EF0A2671C222}"/>
          </ac:spMkLst>
        </pc:spChg>
        <pc:graphicFrameChg chg="add del mod modGraphic">
          <ac:chgData name="Arjen Venema" userId="S::arjen_strootman.net#ext#@corporateroot.onmicrosoft.com::319c4af3-57b6-4226-9066-7612324f2cf1" providerId="AD" clId="Web-{DA2A2E16-648D-24C2-D86F-F6794AB1C10B}" dt="2022-03-31T12:23:15.322" v="5191"/>
          <ac:graphicFrameMkLst>
            <pc:docMk/>
            <pc:sldMk cId="1276277515" sldId="506"/>
            <ac:graphicFrameMk id="3" creationId="{EB5A9510-98B2-AAE0-1A94-A653F6CC4AB7}"/>
          </ac:graphicFrameMkLst>
        </pc:graphicFrameChg>
      </pc:sldChg>
      <pc:sldChg chg="modSp new">
        <pc:chgData name="Arjen Venema" userId="S::arjen_strootman.net#ext#@corporateroot.onmicrosoft.com::319c4af3-57b6-4226-9066-7612324f2cf1" providerId="AD" clId="Web-{DA2A2E16-648D-24C2-D86F-F6794AB1C10B}" dt="2022-03-31T14:53:10.135" v="5816" actId="20577"/>
        <pc:sldMkLst>
          <pc:docMk/>
          <pc:sldMk cId="391670211" sldId="507"/>
        </pc:sldMkLst>
        <pc:spChg chg="mod">
          <ac:chgData name="Arjen Venema" userId="S::arjen_strootman.net#ext#@corporateroot.onmicrosoft.com::319c4af3-57b6-4226-9066-7612324f2cf1" providerId="AD" clId="Web-{DA2A2E16-648D-24C2-D86F-F6794AB1C10B}" dt="2022-03-31T14:12:23.763" v="5250" actId="20577"/>
          <ac:spMkLst>
            <pc:docMk/>
            <pc:sldMk cId="391670211" sldId="507"/>
            <ac:spMk id="2" creationId="{A21C065E-3297-A805-2452-B6BE9D90F16A}"/>
          </ac:spMkLst>
        </pc:spChg>
        <pc:spChg chg="mod">
          <ac:chgData name="Arjen Venema" userId="S::arjen_strootman.net#ext#@corporateroot.onmicrosoft.com::319c4af3-57b6-4226-9066-7612324f2cf1" providerId="AD" clId="Web-{DA2A2E16-648D-24C2-D86F-F6794AB1C10B}" dt="2022-03-31T14:53:10.135" v="5816" actId="20577"/>
          <ac:spMkLst>
            <pc:docMk/>
            <pc:sldMk cId="391670211" sldId="507"/>
            <ac:spMk id="3" creationId="{98996F59-90F9-5767-E9FD-B07B85E02AAB}"/>
          </ac:spMkLst>
        </pc:spChg>
      </pc:sldChg>
      <pc:sldChg chg="addSp delSp modSp new">
        <pc:chgData name="Arjen Venema" userId="S::arjen_strootman.net#ext#@corporateroot.onmicrosoft.com::319c4af3-57b6-4226-9066-7612324f2cf1" providerId="AD" clId="Web-{DA2A2E16-648D-24C2-D86F-F6794AB1C10B}" dt="2022-03-31T14:24:23.041" v="5566" actId="20577"/>
        <pc:sldMkLst>
          <pc:docMk/>
          <pc:sldMk cId="1009935561" sldId="508"/>
        </pc:sldMkLst>
        <pc:spChg chg="mod">
          <ac:chgData name="Arjen Venema" userId="S::arjen_strootman.net#ext#@corporateroot.onmicrosoft.com::319c4af3-57b6-4226-9066-7612324f2cf1" providerId="AD" clId="Web-{DA2A2E16-648D-24C2-D86F-F6794AB1C10B}" dt="2022-03-31T14:16:43.861" v="5340" actId="20577"/>
          <ac:spMkLst>
            <pc:docMk/>
            <pc:sldMk cId="1009935561" sldId="508"/>
            <ac:spMk id="2" creationId="{FFE1C8FD-DD6C-3CCB-F3D6-9868022D7F67}"/>
          </ac:spMkLst>
        </pc:spChg>
        <pc:spChg chg="del">
          <ac:chgData name="Arjen Venema" userId="S::arjen_strootman.net#ext#@corporateroot.onmicrosoft.com::319c4af3-57b6-4226-9066-7612324f2cf1" providerId="AD" clId="Web-{DA2A2E16-648D-24C2-D86F-F6794AB1C10B}" dt="2022-03-31T14:16:28.892" v="5324"/>
          <ac:spMkLst>
            <pc:docMk/>
            <pc:sldMk cId="1009935561" sldId="508"/>
            <ac:spMk id="3" creationId="{A01D5841-7715-B2D2-3104-FB944703F704}"/>
          </ac:spMkLst>
        </pc:spChg>
        <pc:spChg chg="add mod">
          <ac:chgData name="Arjen Venema" userId="S::arjen_strootman.net#ext#@corporateroot.onmicrosoft.com::319c4af3-57b6-4226-9066-7612324f2cf1" providerId="AD" clId="Web-{DA2A2E16-648D-24C2-D86F-F6794AB1C10B}" dt="2022-03-31T14:24:12.103" v="5557" actId="20577"/>
          <ac:spMkLst>
            <pc:docMk/>
            <pc:sldMk cId="1009935561" sldId="508"/>
            <ac:spMk id="4" creationId="{D6B8386B-A001-F4B8-4C5A-DE355E5AF6E5}"/>
          </ac:spMkLst>
        </pc:spChg>
        <pc:spChg chg="add mod">
          <ac:chgData name="Arjen Venema" userId="S::arjen_strootman.net#ext#@corporateroot.onmicrosoft.com::319c4af3-57b6-4226-9066-7612324f2cf1" providerId="AD" clId="Web-{DA2A2E16-648D-24C2-D86F-F6794AB1C10B}" dt="2022-03-31T14:24:16.057" v="5560" actId="20577"/>
          <ac:spMkLst>
            <pc:docMk/>
            <pc:sldMk cId="1009935561" sldId="508"/>
            <ac:spMk id="5" creationId="{2BC601AE-04FA-1FFE-DF36-173BEDD90421}"/>
          </ac:spMkLst>
        </pc:spChg>
        <pc:spChg chg="add mod">
          <ac:chgData name="Arjen Venema" userId="S::arjen_strootman.net#ext#@corporateroot.onmicrosoft.com::319c4af3-57b6-4226-9066-7612324f2cf1" providerId="AD" clId="Web-{DA2A2E16-648D-24C2-D86F-F6794AB1C10B}" dt="2022-03-31T14:24:20.072" v="5563" actId="20577"/>
          <ac:spMkLst>
            <pc:docMk/>
            <pc:sldMk cId="1009935561" sldId="508"/>
            <ac:spMk id="6" creationId="{80D5E0B3-BA3B-20D1-CC90-9435EBE4932F}"/>
          </ac:spMkLst>
        </pc:spChg>
        <pc:spChg chg="add mod">
          <ac:chgData name="Arjen Venema" userId="S::arjen_strootman.net#ext#@corporateroot.onmicrosoft.com::319c4af3-57b6-4226-9066-7612324f2cf1" providerId="AD" clId="Web-{DA2A2E16-648D-24C2-D86F-F6794AB1C10B}" dt="2022-03-31T14:24:23.041" v="5566" actId="20577"/>
          <ac:spMkLst>
            <pc:docMk/>
            <pc:sldMk cId="1009935561" sldId="508"/>
            <ac:spMk id="7" creationId="{122BDE52-EDA0-1B6E-8F6A-B30EA90E530F}"/>
          </ac:spMkLst>
        </pc:spChg>
      </pc:sldChg>
      <pc:sldChg chg="addSp delSp modSp new">
        <pc:chgData name="Arjen Venema" userId="S::arjen_strootman.net#ext#@corporateroot.onmicrosoft.com::319c4af3-57b6-4226-9066-7612324f2cf1" providerId="AD" clId="Web-{DA2A2E16-648D-24C2-D86F-F6794AB1C10B}" dt="2022-03-31T15:08:31.158" v="6087" actId="1076"/>
        <pc:sldMkLst>
          <pc:docMk/>
          <pc:sldMk cId="2471253126" sldId="509"/>
        </pc:sldMkLst>
        <pc:spChg chg="add mod">
          <ac:chgData name="Arjen Venema" userId="S::arjen_strootman.net#ext#@corporateroot.onmicrosoft.com::319c4af3-57b6-4226-9066-7612324f2cf1" providerId="AD" clId="Web-{DA2A2E16-648D-24C2-D86F-F6794AB1C10B}" dt="2022-03-31T15:03:09.530" v="5930" actId="1076"/>
          <ac:spMkLst>
            <pc:docMk/>
            <pc:sldMk cId="2471253126" sldId="509"/>
            <ac:spMk id="2" creationId="{066A35C4-24D1-03A8-E565-F61A681365AA}"/>
          </ac:spMkLst>
        </pc:spChg>
        <pc:spChg chg="add mod">
          <ac:chgData name="Arjen Venema" userId="S::arjen_strootman.net#ext#@corporateroot.onmicrosoft.com::319c4af3-57b6-4226-9066-7612324f2cf1" providerId="AD" clId="Web-{DA2A2E16-648D-24C2-D86F-F6794AB1C10B}" dt="2022-03-31T15:03:06.936" v="5929" actId="14100"/>
          <ac:spMkLst>
            <pc:docMk/>
            <pc:sldMk cId="2471253126" sldId="509"/>
            <ac:spMk id="3" creationId="{365637E6-E840-2954-5D4E-595FA44A48B8}"/>
          </ac:spMkLst>
        </pc:spChg>
        <pc:spChg chg="add mod">
          <ac:chgData name="Arjen Venema" userId="S::arjen_strootman.net#ext#@corporateroot.onmicrosoft.com::319c4af3-57b6-4226-9066-7612324f2cf1" providerId="AD" clId="Web-{DA2A2E16-648D-24C2-D86F-F6794AB1C10B}" dt="2022-03-31T15:03:17.249" v="5933" actId="14100"/>
          <ac:spMkLst>
            <pc:docMk/>
            <pc:sldMk cId="2471253126" sldId="509"/>
            <ac:spMk id="4" creationId="{05EEF868-037F-68B9-658F-B1B60E6427AE}"/>
          </ac:spMkLst>
        </pc:spChg>
        <pc:spChg chg="add mod">
          <ac:chgData name="Arjen Venema" userId="S::arjen_strootman.net#ext#@corporateroot.onmicrosoft.com::319c4af3-57b6-4226-9066-7612324f2cf1" providerId="AD" clId="Web-{DA2A2E16-648D-24C2-D86F-F6794AB1C10B}" dt="2022-03-31T15:03:12.202" v="5931" actId="14100"/>
          <ac:spMkLst>
            <pc:docMk/>
            <pc:sldMk cId="2471253126" sldId="509"/>
            <ac:spMk id="5" creationId="{07F9CB9B-4DF0-6735-C3AD-E56B2AD5A657}"/>
          </ac:spMkLst>
        </pc:spChg>
        <pc:spChg chg="add mod">
          <ac:chgData name="Arjen Venema" userId="S::arjen_strootman.net#ext#@corporateroot.onmicrosoft.com::319c4af3-57b6-4226-9066-7612324f2cf1" providerId="AD" clId="Web-{DA2A2E16-648D-24C2-D86F-F6794AB1C10B}" dt="2022-03-31T15:05:31.976" v="5998" actId="1076"/>
          <ac:spMkLst>
            <pc:docMk/>
            <pc:sldMk cId="2471253126" sldId="509"/>
            <ac:spMk id="8" creationId="{1D33319D-0088-5D57-ED0D-65DCFA16FC54}"/>
          </ac:spMkLst>
        </pc:spChg>
        <pc:spChg chg="add mod">
          <ac:chgData name="Arjen Venema" userId="S::arjen_strootman.net#ext#@corporateroot.onmicrosoft.com::319c4af3-57b6-4226-9066-7612324f2cf1" providerId="AD" clId="Web-{DA2A2E16-648D-24C2-D86F-F6794AB1C10B}" dt="2022-03-31T15:04:25.050" v="5979" actId="20577"/>
          <ac:spMkLst>
            <pc:docMk/>
            <pc:sldMk cId="2471253126" sldId="509"/>
            <ac:spMk id="10" creationId="{1D22D0B6-A13A-962D-9064-899721271495}"/>
          </ac:spMkLst>
        </pc:spChg>
        <pc:spChg chg="add mod">
          <ac:chgData name="Arjen Venema" userId="S::arjen_strootman.net#ext#@corporateroot.onmicrosoft.com::319c4af3-57b6-4226-9066-7612324f2cf1" providerId="AD" clId="Web-{DA2A2E16-648D-24C2-D86F-F6794AB1C10B}" dt="2022-03-31T15:07:42.358" v="6049" actId="1076"/>
          <ac:spMkLst>
            <pc:docMk/>
            <pc:sldMk cId="2471253126" sldId="509"/>
            <ac:spMk id="15" creationId="{DCC6289C-1BF4-AEF3-49BF-3AB9CD248D83}"/>
          </ac:spMkLst>
        </pc:spChg>
        <pc:spChg chg="add mod">
          <ac:chgData name="Arjen Venema" userId="S::arjen_strootman.net#ext#@corporateroot.onmicrosoft.com::319c4af3-57b6-4226-9066-7612324f2cf1" providerId="AD" clId="Web-{DA2A2E16-648D-24C2-D86F-F6794AB1C10B}" dt="2022-03-31T15:08:19.392" v="6078" actId="20577"/>
          <ac:spMkLst>
            <pc:docMk/>
            <pc:sldMk cId="2471253126" sldId="509"/>
            <ac:spMk id="16" creationId="{BBB03E69-FA61-A255-2E6E-490220123150}"/>
          </ac:spMkLst>
        </pc:spChg>
        <pc:spChg chg="add mod">
          <ac:chgData name="Arjen Venema" userId="S::arjen_strootman.net#ext#@corporateroot.onmicrosoft.com::319c4af3-57b6-4226-9066-7612324f2cf1" providerId="AD" clId="Web-{DA2A2E16-648D-24C2-D86F-F6794AB1C10B}" dt="2022-03-31T15:08:31.158" v="6087" actId="1076"/>
          <ac:spMkLst>
            <pc:docMk/>
            <pc:sldMk cId="2471253126" sldId="509"/>
            <ac:spMk id="20" creationId="{F64A266E-17E0-9D79-C89C-C15E40C81797}"/>
          </ac:spMkLst>
        </pc:spChg>
        <pc:picChg chg="add del mod">
          <ac:chgData name="Arjen Venema" userId="S::arjen_strootman.net#ext#@corporateroot.onmicrosoft.com::319c4af3-57b6-4226-9066-7612324f2cf1" providerId="AD" clId="Web-{DA2A2E16-648D-24C2-D86F-F6794AB1C10B}" dt="2022-03-31T15:02:29.574" v="5917"/>
          <ac:picMkLst>
            <pc:docMk/>
            <pc:sldMk cId="2471253126" sldId="509"/>
            <ac:picMk id="6" creationId="{E90B98E2-4066-33D7-36CD-88B9D468B802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5:05:34.335" v="5999" actId="1076"/>
          <ac:picMkLst>
            <pc:docMk/>
            <pc:sldMk cId="2471253126" sldId="509"/>
            <ac:picMk id="7" creationId="{7F2A95DD-09CA-9196-EE2C-3EE313D245D9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5:07:45.562" v="6051" actId="1076"/>
          <ac:picMkLst>
            <pc:docMk/>
            <pc:sldMk cId="2471253126" sldId="509"/>
            <ac:picMk id="12" creationId="{3859C991-0408-CD6C-96E0-F4AC72AC5418}"/>
          </ac:picMkLst>
        </pc:picChg>
        <pc:picChg chg="add del">
          <ac:chgData name="Arjen Venema" userId="S::arjen_strootman.net#ext#@corporateroot.onmicrosoft.com::319c4af3-57b6-4226-9066-7612324f2cf1" providerId="AD" clId="Web-{DA2A2E16-648D-24C2-D86F-F6794AB1C10B}" dt="2022-03-31T15:04:16.487" v="5966"/>
          <ac:picMkLst>
            <pc:docMk/>
            <pc:sldMk cId="2471253126" sldId="509"/>
            <ac:picMk id="14" creationId="{5798B51F-9D70-E050-784A-35036C8DED9D}"/>
          </ac:picMkLst>
        </pc:picChg>
        <pc:picChg chg="add del mod">
          <ac:chgData name="Arjen Venema" userId="S::arjen_strootman.net#ext#@corporateroot.onmicrosoft.com::319c4af3-57b6-4226-9066-7612324f2cf1" providerId="AD" clId="Web-{DA2A2E16-648D-24C2-D86F-F6794AB1C10B}" dt="2022-03-31T15:06:19.494" v="6006"/>
          <ac:picMkLst>
            <pc:docMk/>
            <pc:sldMk cId="2471253126" sldId="509"/>
            <ac:picMk id="17" creationId="{64AE2288-DD82-AEE2-2B12-374B922E113F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5:06:35.636" v="6013" actId="1076"/>
          <ac:picMkLst>
            <pc:docMk/>
            <pc:sldMk cId="2471253126" sldId="509"/>
            <ac:picMk id="18" creationId="{637D79F4-2836-4F9C-00D9-4A7D7C238A4D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5:07:08.513" v="6024" actId="1076"/>
          <ac:picMkLst>
            <pc:docMk/>
            <pc:sldMk cId="2471253126" sldId="509"/>
            <ac:picMk id="19" creationId="{994FAB7F-9964-C9C7-9DF5-5008E7FF91FA}"/>
          </ac:picMkLst>
        </pc:picChg>
      </pc:sldChg>
      <pc:sldChg chg="addSp delSp modSp add ord replId">
        <pc:chgData name="Arjen Venema" userId="S::arjen_strootman.net#ext#@corporateroot.onmicrosoft.com::319c4af3-57b6-4226-9066-7612324f2cf1" providerId="AD" clId="Web-{DA2A2E16-648D-24C2-D86F-F6794AB1C10B}" dt="2022-03-31T15:20:13.121" v="6325" actId="1076"/>
        <pc:sldMkLst>
          <pc:docMk/>
          <pc:sldMk cId="455185079" sldId="510"/>
        </pc:sldMkLst>
        <pc:spChg chg="ord">
          <ac:chgData name="Arjen Venema" userId="S::arjen_strootman.net#ext#@corporateroot.onmicrosoft.com::319c4af3-57b6-4226-9066-7612324f2cf1" providerId="AD" clId="Web-{DA2A2E16-648D-24C2-D86F-F6794AB1C10B}" dt="2022-03-31T15:14:10.756" v="6216"/>
          <ac:spMkLst>
            <pc:docMk/>
            <pc:sldMk cId="455185079" sldId="510"/>
            <ac:spMk id="2" creationId="{066A35C4-24D1-03A8-E565-F61A681365AA}"/>
          </ac:spMkLst>
        </pc:spChg>
        <pc:spChg chg="mod">
          <ac:chgData name="Arjen Venema" userId="S::arjen_strootman.net#ext#@corporateroot.onmicrosoft.com::319c4af3-57b6-4226-9066-7612324f2cf1" providerId="AD" clId="Web-{DA2A2E16-648D-24C2-D86F-F6794AB1C10B}" dt="2022-03-31T15:14:06.381" v="6205" actId="1076"/>
          <ac:spMkLst>
            <pc:docMk/>
            <pc:sldMk cId="455185079" sldId="510"/>
            <ac:spMk id="8" creationId="{1D33319D-0088-5D57-ED0D-65DCFA16FC54}"/>
          </ac:spMkLst>
        </pc:spChg>
        <pc:spChg chg="mod">
          <ac:chgData name="Arjen Venema" userId="S::arjen_strootman.net#ext#@corporateroot.onmicrosoft.com::319c4af3-57b6-4226-9066-7612324f2cf1" providerId="AD" clId="Web-{DA2A2E16-648D-24C2-D86F-F6794AB1C10B}" dt="2022-03-31T15:08:47.487" v="6093" actId="20577"/>
          <ac:spMkLst>
            <pc:docMk/>
            <pc:sldMk cId="455185079" sldId="510"/>
            <ac:spMk id="10" creationId="{1D22D0B6-A13A-962D-9064-899721271495}"/>
          </ac:spMkLst>
        </pc:spChg>
        <pc:spChg chg="mod">
          <ac:chgData name="Arjen Venema" userId="S::arjen_strootman.net#ext#@corporateroot.onmicrosoft.com::319c4af3-57b6-4226-9066-7612324f2cf1" providerId="AD" clId="Web-{DA2A2E16-648D-24C2-D86F-F6794AB1C10B}" dt="2022-03-31T15:13:19.362" v="6189" actId="20577"/>
          <ac:spMkLst>
            <pc:docMk/>
            <pc:sldMk cId="455185079" sldId="510"/>
            <ac:spMk id="15" creationId="{DCC6289C-1BF4-AEF3-49BF-3AB9CD248D83}"/>
          </ac:spMkLst>
        </pc:spChg>
        <pc:spChg chg="mod">
          <ac:chgData name="Arjen Venema" userId="S::arjen_strootman.net#ext#@corporateroot.onmicrosoft.com::319c4af3-57b6-4226-9066-7612324f2cf1" providerId="AD" clId="Web-{DA2A2E16-648D-24C2-D86F-F6794AB1C10B}" dt="2022-03-31T15:19:53.026" v="6320" actId="20577"/>
          <ac:spMkLst>
            <pc:docMk/>
            <pc:sldMk cId="455185079" sldId="510"/>
            <ac:spMk id="16" creationId="{BBB03E69-FA61-A255-2E6E-490220123150}"/>
          </ac:spMkLst>
        </pc:spChg>
        <pc:spChg chg="mod">
          <ac:chgData name="Arjen Venema" userId="S::arjen_strootman.net#ext#@corporateroot.onmicrosoft.com::319c4af3-57b6-4226-9066-7612324f2cf1" providerId="AD" clId="Web-{DA2A2E16-648D-24C2-D86F-F6794AB1C10B}" dt="2022-03-31T15:17:48.440" v="6263" actId="1076"/>
          <ac:spMkLst>
            <pc:docMk/>
            <pc:sldMk cId="455185079" sldId="510"/>
            <ac:spMk id="20" creationId="{F64A266E-17E0-9D79-C89C-C15E40C81797}"/>
          </ac:spMkLst>
        </pc:spChg>
        <pc:picChg chg="add mod ord modCrop">
          <ac:chgData name="Arjen Venema" userId="S::arjen_strootman.net#ext#@corporateroot.onmicrosoft.com::319c4af3-57b6-4226-9066-7612324f2cf1" providerId="AD" clId="Web-{DA2A2E16-648D-24C2-D86F-F6794AB1C10B}" dt="2022-03-31T15:14:09.178" v="6206"/>
          <ac:picMkLst>
            <pc:docMk/>
            <pc:sldMk cId="455185079" sldId="510"/>
            <ac:picMk id="6" creationId="{022A5C4E-8E5D-E1E1-A542-EB94E5B9A75A}"/>
          </ac:picMkLst>
        </pc:picChg>
        <pc:picChg chg="del">
          <ac:chgData name="Arjen Venema" userId="S::arjen_strootman.net#ext#@corporateroot.onmicrosoft.com::319c4af3-57b6-4226-9066-7612324f2cf1" providerId="AD" clId="Web-{DA2A2E16-648D-24C2-D86F-F6794AB1C10B}" dt="2022-03-31T15:10:12.258" v="6113"/>
          <ac:picMkLst>
            <pc:docMk/>
            <pc:sldMk cId="455185079" sldId="510"/>
            <ac:picMk id="7" creationId="{7F2A95DD-09CA-9196-EE2C-3EE313D245D9}"/>
          </ac:picMkLst>
        </pc:picChg>
        <pc:picChg chg="add mod ord modCrop">
          <ac:chgData name="Arjen Venema" userId="S::arjen_strootman.net#ext#@corporateroot.onmicrosoft.com::319c4af3-57b6-4226-9066-7612324f2cf1" providerId="AD" clId="Web-{DA2A2E16-648D-24C2-D86F-F6794AB1C10B}" dt="2022-03-31T15:14:09.271" v="6215"/>
          <ac:picMkLst>
            <pc:docMk/>
            <pc:sldMk cId="455185079" sldId="510"/>
            <ac:picMk id="9" creationId="{64A3C016-8A05-FFD1-8760-9F3C3031573F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5:11:48.295" v="6136" actId="1076"/>
          <ac:picMkLst>
            <pc:docMk/>
            <pc:sldMk cId="455185079" sldId="510"/>
            <ac:picMk id="11" creationId="{2B408C01-2570-308F-28C2-1A7EBA22CACC}"/>
          </ac:picMkLst>
        </pc:picChg>
        <pc:picChg chg="del">
          <ac:chgData name="Arjen Venema" userId="S::arjen_strootman.net#ext#@corporateroot.onmicrosoft.com::319c4af3-57b6-4226-9066-7612324f2cf1" providerId="AD" clId="Web-{DA2A2E16-648D-24C2-D86F-F6794AB1C10B}" dt="2022-03-31T15:11:59.686" v="6156"/>
          <ac:picMkLst>
            <pc:docMk/>
            <pc:sldMk cId="455185079" sldId="510"/>
            <ac:picMk id="12" creationId="{3859C991-0408-CD6C-96E0-F4AC72AC5418}"/>
          </ac:picMkLst>
        </pc:picChg>
        <pc:picChg chg="add del mod">
          <ac:chgData name="Arjen Venema" userId="S::arjen_strootman.net#ext#@corporateroot.onmicrosoft.com::319c4af3-57b6-4226-9066-7612324f2cf1" providerId="AD" clId="Web-{DA2A2E16-648D-24C2-D86F-F6794AB1C10B}" dt="2022-03-31T15:12:37.219" v="6159"/>
          <ac:picMkLst>
            <pc:docMk/>
            <pc:sldMk cId="455185079" sldId="510"/>
            <ac:picMk id="13" creationId="{6C9B53F3-F6DD-E8FB-3759-401EC9C3B6A7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5:13:52.708" v="6192" actId="1076"/>
          <ac:picMkLst>
            <pc:docMk/>
            <pc:sldMk cId="455185079" sldId="510"/>
            <ac:picMk id="14" creationId="{CBD5CDF5-BD30-AB1D-3F84-060C3D4B2D2E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5:15:05.462" v="6227" actId="1076"/>
          <ac:picMkLst>
            <pc:docMk/>
            <pc:sldMk cId="455185079" sldId="510"/>
            <ac:picMk id="17" creationId="{1C87544B-7B22-205A-7BF3-C9320673826A}"/>
          </ac:picMkLst>
        </pc:picChg>
        <pc:picChg chg="del">
          <ac:chgData name="Arjen Venema" userId="S::arjen_strootman.net#ext#@corporateroot.onmicrosoft.com::319c4af3-57b6-4226-9066-7612324f2cf1" providerId="AD" clId="Web-{DA2A2E16-648D-24C2-D86F-F6794AB1C10B}" dt="2022-03-31T15:13:26.331" v="6191"/>
          <ac:picMkLst>
            <pc:docMk/>
            <pc:sldMk cId="455185079" sldId="510"/>
            <ac:picMk id="18" creationId="{637D79F4-2836-4F9C-00D9-4A7D7C238A4D}"/>
          </ac:picMkLst>
        </pc:picChg>
        <pc:picChg chg="del">
          <ac:chgData name="Arjen Venema" userId="S::arjen_strootman.net#ext#@corporateroot.onmicrosoft.com::319c4af3-57b6-4226-9066-7612324f2cf1" providerId="AD" clId="Web-{DA2A2E16-648D-24C2-D86F-F6794AB1C10B}" dt="2022-03-31T15:13:26.066" v="6190"/>
          <ac:picMkLst>
            <pc:docMk/>
            <pc:sldMk cId="455185079" sldId="510"/>
            <ac:picMk id="19" creationId="{994FAB7F-9964-C9C7-9DF5-5008E7FF91FA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5:17:53.238" v="6265"/>
          <ac:picMkLst>
            <pc:docMk/>
            <pc:sldMk cId="455185079" sldId="510"/>
            <ac:picMk id="21" creationId="{C7205462-47BA-37A8-7B1B-B1BDCA1EB557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5:20:13.121" v="6325" actId="1076"/>
          <ac:picMkLst>
            <pc:docMk/>
            <pc:sldMk cId="455185079" sldId="510"/>
            <ac:picMk id="22" creationId="{4E617881-A856-CBEB-E6B9-8EC49895127D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5:20:11.636" v="6324" actId="1076"/>
          <ac:picMkLst>
            <pc:docMk/>
            <pc:sldMk cId="455185079" sldId="510"/>
            <ac:picMk id="23" creationId="{9FF35657-2B87-DB77-BA81-0BAA4E5899D7}"/>
          </ac:picMkLst>
        </pc:picChg>
      </pc:sldChg>
      <pc:sldChg chg="addSp delSp modSp add ord replId">
        <pc:chgData name="Arjen Venema" userId="S::arjen_strootman.net#ext#@corporateroot.onmicrosoft.com::319c4af3-57b6-4226-9066-7612324f2cf1" providerId="AD" clId="Web-{DA2A2E16-648D-24C2-D86F-F6794AB1C10B}" dt="2022-03-31T15:26:37.987" v="6442"/>
        <pc:sldMkLst>
          <pc:docMk/>
          <pc:sldMk cId="624278745" sldId="511"/>
        </pc:sldMkLst>
        <pc:spChg chg="mod">
          <ac:chgData name="Arjen Venema" userId="S::arjen_strootman.net#ext#@corporateroot.onmicrosoft.com::319c4af3-57b6-4226-9066-7612324f2cf1" providerId="AD" clId="Web-{DA2A2E16-648D-24C2-D86F-F6794AB1C10B}" dt="2022-03-31T15:22:18.534" v="6368" actId="20577"/>
          <ac:spMkLst>
            <pc:docMk/>
            <pc:sldMk cId="624278745" sldId="511"/>
            <ac:spMk id="8" creationId="{1D33319D-0088-5D57-ED0D-65DCFA16FC54}"/>
          </ac:spMkLst>
        </pc:spChg>
        <pc:spChg chg="mod">
          <ac:chgData name="Arjen Venema" userId="S::arjen_strootman.net#ext#@corporateroot.onmicrosoft.com::319c4af3-57b6-4226-9066-7612324f2cf1" providerId="AD" clId="Web-{DA2A2E16-648D-24C2-D86F-F6794AB1C10B}" dt="2022-03-31T15:26:28.002" v="6440" actId="20577"/>
          <ac:spMkLst>
            <pc:docMk/>
            <pc:sldMk cId="624278745" sldId="511"/>
            <ac:spMk id="10" creationId="{1D22D0B6-A13A-962D-9064-899721271495}"/>
          </ac:spMkLst>
        </pc:spChg>
        <pc:spChg chg="add mod">
          <ac:chgData name="Arjen Venema" userId="S::arjen_strootman.net#ext#@corporateroot.onmicrosoft.com::319c4af3-57b6-4226-9066-7612324f2cf1" providerId="AD" clId="Web-{DA2A2E16-648D-24C2-D86F-F6794AB1C10B}" dt="2022-03-31T15:26:33.393" v="6441" actId="1076"/>
          <ac:spMkLst>
            <pc:docMk/>
            <pc:sldMk cId="624278745" sldId="511"/>
            <ac:spMk id="13" creationId="{DAB22530-BC6B-F7DB-5219-FBD62BB6746B}"/>
          </ac:spMkLst>
        </pc:spChg>
        <pc:spChg chg="mod">
          <ac:chgData name="Arjen Venema" userId="S::arjen_strootman.net#ext#@corporateroot.onmicrosoft.com::319c4af3-57b6-4226-9066-7612324f2cf1" providerId="AD" clId="Web-{DA2A2E16-648D-24C2-D86F-F6794AB1C10B}" dt="2022-03-31T15:25:01.887" v="6414" actId="20577"/>
          <ac:spMkLst>
            <pc:docMk/>
            <pc:sldMk cId="624278745" sldId="511"/>
            <ac:spMk id="16" creationId="{BBB03E69-FA61-A255-2E6E-490220123150}"/>
          </ac:spMkLst>
        </pc:spChg>
        <pc:spChg chg="add del">
          <ac:chgData name="Arjen Venema" userId="S::arjen_strootman.net#ext#@corporateroot.onmicrosoft.com::319c4af3-57b6-4226-9066-7612324f2cf1" providerId="AD" clId="Web-{DA2A2E16-648D-24C2-D86F-F6794AB1C10B}" dt="2022-03-31T15:26:37.987" v="6442"/>
          <ac:spMkLst>
            <pc:docMk/>
            <pc:sldMk cId="624278745" sldId="511"/>
            <ac:spMk id="18" creationId="{2A202EC0-A1A3-F5CA-7A09-3B6DF23C5CE1}"/>
          </ac:spMkLst>
        </pc:spChg>
        <pc:spChg chg="mod">
          <ac:chgData name="Arjen Venema" userId="S::arjen_strootman.net#ext#@corporateroot.onmicrosoft.com::319c4af3-57b6-4226-9066-7612324f2cf1" providerId="AD" clId="Web-{DA2A2E16-648D-24C2-D86F-F6794AB1C10B}" dt="2022-03-31T15:24:10.556" v="6386" actId="20577"/>
          <ac:spMkLst>
            <pc:docMk/>
            <pc:sldMk cId="624278745" sldId="511"/>
            <ac:spMk id="20" creationId="{F64A266E-17E0-9D79-C89C-C15E40C81797}"/>
          </ac:spMkLst>
        </pc:spChg>
        <pc:picChg chg="del">
          <ac:chgData name="Arjen Venema" userId="S::arjen_strootman.net#ext#@corporateroot.onmicrosoft.com::319c4af3-57b6-4226-9066-7612324f2cf1" providerId="AD" clId="Web-{DA2A2E16-648D-24C2-D86F-F6794AB1C10B}" dt="2022-03-31T15:21:36.704" v="6358"/>
          <ac:picMkLst>
            <pc:docMk/>
            <pc:sldMk cId="624278745" sldId="511"/>
            <ac:picMk id="6" creationId="{022A5C4E-8E5D-E1E1-A542-EB94E5B9A75A}"/>
          </ac:picMkLst>
        </pc:picChg>
        <pc:picChg chg="add mod modCrop">
          <ac:chgData name="Arjen Venema" userId="S::arjen_strootman.net#ext#@corporateroot.onmicrosoft.com::319c4af3-57b6-4226-9066-7612324f2cf1" providerId="AD" clId="Web-{DA2A2E16-648D-24C2-D86F-F6794AB1C10B}" dt="2022-03-31T15:25:19.342" v="6422" actId="1076"/>
          <ac:picMkLst>
            <pc:docMk/>
            <pc:sldMk cId="624278745" sldId="511"/>
            <ac:picMk id="7" creationId="{ED43F90A-9232-6B53-B38E-ACD5AAD9DC1D}"/>
          </ac:picMkLst>
        </pc:picChg>
        <pc:picChg chg="mod modCrop">
          <ac:chgData name="Arjen Venema" userId="S::arjen_strootman.net#ext#@corporateroot.onmicrosoft.com::319c4af3-57b6-4226-9066-7612324f2cf1" providerId="AD" clId="Web-{DA2A2E16-648D-24C2-D86F-F6794AB1C10B}" dt="2022-03-31T15:21:44.782" v="6362"/>
          <ac:picMkLst>
            <pc:docMk/>
            <pc:sldMk cId="624278745" sldId="511"/>
            <ac:picMk id="9" creationId="{64A3C016-8A05-FFD1-8760-9F3C3031573F}"/>
          </ac:picMkLst>
        </pc:picChg>
        <pc:picChg chg="mod modCrop">
          <ac:chgData name="Arjen Venema" userId="S::arjen_strootman.net#ext#@corporateroot.onmicrosoft.com::319c4af3-57b6-4226-9066-7612324f2cf1" providerId="AD" clId="Web-{DA2A2E16-648D-24C2-D86F-F6794AB1C10B}" dt="2022-03-31T15:21:40.001" v="6360" actId="1076"/>
          <ac:picMkLst>
            <pc:docMk/>
            <pc:sldMk cId="624278745" sldId="511"/>
            <ac:picMk id="11" creationId="{2B408C01-2570-308F-28C2-1A7EBA22CACC}"/>
          </ac:picMkLst>
        </pc:picChg>
        <pc:picChg chg="add">
          <ac:chgData name="Arjen Venema" userId="S::arjen_strootman.net#ext#@corporateroot.onmicrosoft.com::319c4af3-57b6-4226-9066-7612324f2cf1" providerId="AD" clId="Web-{DA2A2E16-648D-24C2-D86F-F6794AB1C10B}" dt="2022-03-31T15:25:42.874" v="6423"/>
          <ac:picMkLst>
            <pc:docMk/>
            <pc:sldMk cId="624278745" sldId="511"/>
            <ac:picMk id="12" creationId="{99EE41D2-49E1-A129-3989-0A2D6E101168}"/>
          </ac:picMkLst>
        </pc:picChg>
        <pc:picChg chg="del">
          <ac:chgData name="Arjen Venema" userId="S::arjen_strootman.net#ext#@corporateroot.onmicrosoft.com::319c4af3-57b6-4226-9066-7612324f2cf1" providerId="AD" clId="Web-{DA2A2E16-648D-24C2-D86F-F6794AB1C10B}" dt="2022-03-31T15:23:42.930" v="6370"/>
          <ac:picMkLst>
            <pc:docMk/>
            <pc:sldMk cId="624278745" sldId="511"/>
            <ac:picMk id="14" creationId="{CBD5CDF5-BD30-AB1D-3F84-060C3D4B2D2E}"/>
          </ac:picMkLst>
        </pc:picChg>
        <pc:picChg chg="del">
          <ac:chgData name="Arjen Venema" userId="S::arjen_strootman.net#ext#@corporateroot.onmicrosoft.com::319c4af3-57b6-4226-9066-7612324f2cf1" providerId="AD" clId="Web-{DA2A2E16-648D-24C2-D86F-F6794AB1C10B}" dt="2022-03-31T15:23:42.320" v="6369"/>
          <ac:picMkLst>
            <pc:docMk/>
            <pc:sldMk cId="624278745" sldId="511"/>
            <ac:picMk id="17" creationId="{1C87544B-7B22-205A-7BF3-C9320673826A}"/>
          </ac:picMkLst>
        </pc:picChg>
        <pc:picChg chg="mod modCrop">
          <ac:chgData name="Arjen Venema" userId="S::arjen_strootman.net#ext#@corporateroot.onmicrosoft.com::319c4af3-57b6-4226-9066-7612324f2cf1" providerId="AD" clId="Web-{DA2A2E16-648D-24C2-D86F-F6794AB1C10B}" dt="2022-03-31T15:23:59.103" v="6372"/>
          <ac:picMkLst>
            <pc:docMk/>
            <pc:sldMk cId="624278745" sldId="511"/>
            <ac:picMk id="21" creationId="{C7205462-47BA-37A8-7B1B-B1BDCA1EB557}"/>
          </ac:picMkLst>
        </pc:picChg>
        <pc:picChg chg="del">
          <ac:chgData name="Arjen Venema" userId="S::arjen_strootman.net#ext#@corporateroot.onmicrosoft.com::319c4af3-57b6-4226-9066-7612324f2cf1" providerId="AD" clId="Web-{DA2A2E16-648D-24C2-D86F-F6794AB1C10B}" dt="2022-03-31T15:24:12.228" v="6387"/>
          <ac:picMkLst>
            <pc:docMk/>
            <pc:sldMk cId="624278745" sldId="511"/>
            <ac:picMk id="22" creationId="{4E617881-A856-CBEB-E6B9-8EC49895127D}"/>
          </ac:picMkLst>
        </pc:picChg>
        <pc:picChg chg="del">
          <ac:chgData name="Arjen Venema" userId="S::arjen_strootman.net#ext#@corporateroot.onmicrosoft.com::319c4af3-57b6-4226-9066-7612324f2cf1" providerId="AD" clId="Web-{DA2A2E16-648D-24C2-D86F-F6794AB1C10B}" dt="2022-03-31T15:24:12.556" v="6388"/>
          <ac:picMkLst>
            <pc:docMk/>
            <pc:sldMk cId="624278745" sldId="511"/>
            <ac:picMk id="23" creationId="{9FF35657-2B87-DB77-BA81-0BAA4E5899D7}"/>
          </ac:picMkLst>
        </pc:picChg>
      </pc:sldChg>
      <pc:sldChg chg="delSp modSp add ord replId">
        <pc:chgData name="Arjen Venema" userId="S::arjen_strootman.net#ext#@corporateroot.onmicrosoft.com::319c4af3-57b6-4226-9066-7612324f2cf1" providerId="AD" clId="Web-{DA2A2E16-648D-24C2-D86F-F6794AB1C10B}" dt="2022-03-31T15:40:05.174" v="6487" actId="20577"/>
        <pc:sldMkLst>
          <pc:docMk/>
          <pc:sldMk cId="3097774764" sldId="512"/>
        </pc:sldMkLst>
        <pc:spChg chg="del">
          <ac:chgData name="Arjen Venema" userId="S::arjen_strootman.net#ext#@corporateroot.onmicrosoft.com::319c4af3-57b6-4226-9066-7612324f2cf1" providerId="AD" clId="Web-{DA2A2E16-648D-24C2-D86F-F6794AB1C10B}" dt="2022-03-31T15:39:34.610" v="6463"/>
          <ac:spMkLst>
            <pc:docMk/>
            <pc:sldMk cId="3097774764" sldId="512"/>
            <ac:spMk id="5" creationId="{07F9CB9B-4DF0-6735-C3AD-E56B2AD5A657}"/>
          </ac:spMkLst>
        </pc:spChg>
        <pc:spChg chg="mod">
          <ac:chgData name="Arjen Venema" userId="S::arjen_strootman.net#ext#@corporateroot.onmicrosoft.com::319c4af3-57b6-4226-9066-7612324f2cf1" providerId="AD" clId="Web-{DA2A2E16-648D-24C2-D86F-F6794AB1C10B}" dt="2022-03-31T15:40:05.174" v="6487" actId="20577"/>
          <ac:spMkLst>
            <pc:docMk/>
            <pc:sldMk cId="3097774764" sldId="512"/>
            <ac:spMk id="8" creationId="{1D33319D-0088-5D57-ED0D-65DCFA16FC54}"/>
          </ac:spMkLst>
        </pc:spChg>
        <pc:spChg chg="mod">
          <ac:chgData name="Arjen Venema" userId="S::arjen_strootman.net#ext#@corporateroot.onmicrosoft.com::319c4af3-57b6-4226-9066-7612324f2cf1" providerId="AD" clId="Web-{DA2A2E16-648D-24C2-D86F-F6794AB1C10B}" dt="2022-03-31T15:39:40.641" v="6466" actId="20577"/>
          <ac:spMkLst>
            <pc:docMk/>
            <pc:sldMk cId="3097774764" sldId="512"/>
            <ac:spMk id="10" creationId="{1D22D0B6-A13A-962D-9064-899721271495}"/>
          </ac:spMkLst>
        </pc:spChg>
        <pc:spChg chg="mod">
          <ac:chgData name="Arjen Venema" userId="S::arjen_strootman.net#ext#@corporateroot.onmicrosoft.com::319c4af3-57b6-4226-9066-7612324f2cf1" providerId="AD" clId="Web-{DA2A2E16-648D-24C2-D86F-F6794AB1C10B}" dt="2022-03-31T15:39:31.375" v="6461" actId="20577"/>
          <ac:spMkLst>
            <pc:docMk/>
            <pc:sldMk cId="3097774764" sldId="512"/>
            <ac:spMk id="15" creationId="{DCC6289C-1BF4-AEF3-49BF-3AB9CD248D83}"/>
          </ac:spMkLst>
        </pc:spChg>
        <pc:spChg chg="mod">
          <ac:chgData name="Arjen Venema" userId="S::arjen_strootman.net#ext#@corporateroot.onmicrosoft.com::319c4af3-57b6-4226-9066-7612324f2cf1" providerId="AD" clId="Web-{DA2A2E16-648D-24C2-D86F-F6794AB1C10B}" dt="2022-03-31T15:39:55.314" v="6476" actId="20577"/>
          <ac:spMkLst>
            <pc:docMk/>
            <pc:sldMk cId="3097774764" sldId="512"/>
            <ac:spMk id="16" creationId="{BBB03E69-FA61-A255-2E6E-490220123150}"/>
          </ac:spMkLst>
        </pc:spChg>
        <pc:spChg chg="del mod">
          <ac:chgData name="Arjen Venema" userId="S::arjen_strootman.net#ext#@corporateroot.onmicrosoft.com::319c4af3-57b6-4226-9066-7612324f2cf1" providerId="AD" clId="Web-{DA2A2E16-648D-24C2-D86F-F6794AB1C10B}" dt="2022-03-31T15:39:36.719" v="6465"/>
          <ac:spMkLst>
            <pc:docMk/>
            <pc:sldMk cId="3097774764" sldId="512"/>
            <ac:spMk id="20" creationId="{F64A266E-17E0-9D79-C89C-C15E40C81797}"/>
          </ac:spMkLst>
        </pc:spChg>
        <pc:picChg chg="mod modCrop">
          <ac:chgData name="Arjen Venema" userId="S::arjen_strootman.net#ext#@corporateroot.onmicrosoft.com::319c4af3-57b6-4226-9066-7612324f2cf1" providerId="AD" clId="Web-{DA2A2E16-648D-24C2-D86F-F6794AB1C10B}" dt="2022-03-31T15:27:06.488" v="6446"/>
          <ac:picMkLst>
            <pc:docMk/>
            <pc:sldMk cId="3097774764" sldId="512"/>
            <ac:picMk id="7" creationId="{7F2A95DD-09CA-9196-EE2C-3EE313D245D9}"/>
          </ac:picMkLst>
        </pc:picChg>
        <pc:picChg chg="mod modCrop">
          <ac:chgData name="Arjen Venema" userId="S::arjen_strootman.net#ext#@corporateroot.onmicrosoft.com::319c4af3-57b6-4226-9066-7612324f2cf1" providerId="AD" clId="Web-{DA2A2E16-648D-24C2-D86F-F6794AB1C10B}" dt="2022-03-31T15:39:18.703" v="6453" actId="1076"/>
          <ac:picMkLst>
            <pc:docMk/>
            <pc:sldMk cId="3097774764" sldId="512"/>
            <ac:picMk id="12" creationId="{3859C991-0408-CD6C-96E0-F4AC72AC5418}"/>
          </ac:picMkLst>
        </pc:picChg>
        <pc:picChg chg="del">
          <ac:chgData name="Arjen Venema" userId="S::arjen_strootman.net#ext#@corporateroot.onmicrosoft.com::319c4af3-57b6-4226-9066-7612324f2cf1" providerId="AD" clId="Web-{DA2A2E16-648D-24C2-D86F-F6794AB1C10B}" dt="2022-03-31T15:39:33.407" v="6462"/>
          <ac:picMkLst>
            <pc:docMk/>
            <pc:sldMk cId="3097774764" sldId="512"/>
            <ac:picMk id="18" creationId="{637D79F4-2836-4F9C-00D9-4A7D7C238A4D}"/>
          </ac:picMkLst>
        </pc:picChg>
        <pc:picChg chg="mod modCrop">
          <ac:chgData name="Arjen Venema" userId="S::arjen_strootman.net#ext#@corporateroot.onmicrosoft.com::319c4af3-57b6-4226-9066-7612324f2cf1" providerId="AD" clId="Web-{DA2A2E16-648D-24C2-D86F-F6794AB1C10B}" dt="2022-03-31T15:39:47.892" v="6468"/>
          <ac:picMkLst>
            <pc:docMk/>
            <pc:sldMk cId="3097774764" sldId="512"/>
            <ac:picMk id="19" creationId="{994FAB7F-9964-C9C7-9DF5-5008E7FF91FA}"/>
          </ac:picMkLst>
        </pc:picChg>
      </pc:sldChg>
      <pc:sldMasterChg chg="add addSldLayout">
        <pc:chgData name="Arjen Venema" userId="S::arjen_strootman.net#ext#@corporateroot.onmicrosoft.com::319c4af3-57b6-4226-9066-7612324f2cf1" providerId="AD" clId="Web-{DA2A2E16-648D-24C2-D86F-F6794AB1C10B}" dt="2022-03-31T10:44:28.902" v="3645"/>
        <pc:sldMasterMkLst>
          <pc:docMk/>
          <pc:sldMasterMk cId="0" sldId="2147483648"/>
        </pc:sldMasterMkLst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816618961" sldId="2147483649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3178489480" sldId="2147483650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4029190281" sldId="2147483651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1300744238" sldId="2147483652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4164753977" sldId="2147483653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293410751" sldId="2147483654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1471094599" sldId="2147483655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2861269199" sldId="2147483656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3832107816" sldId="2147483657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3582700019" sldId="2147483658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3159853145" sldId="2147483659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2397832255" sldId="2147483660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2391597097" sldId="2147483661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777290251" sldId="2147483662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3230775945" sldId="2147483663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2665692605" sldId="2147483664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3954124922" sldId="2147483665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4163121200" sldId="2147483666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2939034505" sldId="2147483667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1604047087" sldId="2147483668"/>
          </pc:sldLayoutMkLst>
        </pc:sldLayoutChg>
        <pc:sldLayoutChg chg="ad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0" sldId="2147483648"/>
            <pc:sldLayoutMk cId="166925590" sldId="2147483669"/>
          </pc:sldLayoutMkLst>
        </pc:sldLayoutChg>
      </pc:sldMasterChg>
      <pc:sldMasterChg chg="replId modSldLayout">
        <pc:chgData name="Arjen Venema" userId="S::arjen_strootman.net#ext#@corporateroot.onmicrosoft.com::319c4af3-57b6-4226-9066-7612324f2cf1" providerId="AD" clId="Web-{DA2A2E16-648D-24C2-D86F-F6794AB1C10B}" dt="2022-03-31T10:44:28.902" v="3645"/>
        <pc:sldMasterMkLst>
          <pc:docMk/>
          <pc:sldMasterMk cId="993603560" sldId="2147483715"/>
        </pc:sldMasterMkLst>
        <pc:sldLayoutChg chg="replI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993603560" sldId="2147483715"/>
            <pc:sldLayoutMk cId="3244738174" sldId="2147483716"/>
          </pc:sldLayoutMkLst>
        </pc:sldLayoutChg>
        <pc:sldLayoutChg chg="replI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993603560" sldId="2147483715"/>
            <pc:sldLayoutMk cId="371613619" sldId="2147483717"/>
          </pc:sldLayoutMkLst>
        </pc:sldLayoutChg>
        <pc:sldLayoutChg chg="replI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993603560" sldId="2147483715"/>
            <pc:sldLayoutMk cId="1024996571" sldId="2147483718"/>
          </pc:sldLayoutMkLst>
        </pc:sldLayoutChg>
        <pc:sldLayoutChg chg="replI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993603560" sldId="2147483715"/>
            <pc:sldLayoutMk cId="543957193" sldId="2147483719"/>
          </pc:sldLayoutMkLst>
        </pc:sldLayoutChg>
        <pc:sldLayoutChg chg="replI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993603560" sldId="2147483715"/>
            <pc:sldLayoutMk cId="3061144879" sldId="2147483720"/>
          </pc:sldLayoutMkLst>
        </pc:sldLayoutChg>
        <pc:sldLayoutChg chg="replI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993603560" sldId="2147483715"/>
            <pc:sldLayoutMk cId="3704065535" sldId="2147483721"/>
          </pc:sldLayoutMkLst>
        </pc:sldLayoutChg>
        <pc:sldLayoutChg chg="replI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993603560" sldId="2147483715"/>
            <pc:sldLayoutMk cId="4075439754" sldId="2147483722"/>
          </pc:sldLayoutMkLst>
        </pc:sldLayoutChg>
        <pc:sldLayoutChg chg="replI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993603560" sldId="2147483715"/>
            <pc:sldLayoutMk cId="2588686095" sldId="2147483723"/>
          </pc:sldLayoutMkLst>
        </pc:sldLayoutChg>
        <pc:sldLayoutChg chg="replId">
          <pc:chgData name="Arjen Venema" userId="S::arjen_strootman.net#ext#@corporateroot.onmicrosoft.com::319c4af3-57b6-4226-9066-7612324f2cf1" providerId="AD" clId="Web-{DA2A2E16-648D-24C2-D86F-F6794AB1C10B}" dt="2022-03-31T10:44:28.902" v="3645"/>
          <pc:sldLayoutMkLst>
            <pc:docMk/>
            <pc:sldMasterMk cId="993603560" sldId="2147483715"/>
            <pc:sldLayoutMk cId="3689264710" sldId="2147483724"/>
          </pc:sldLayoutMkLst>
        </pc:sldLayoutChg>
      </pc:sldMasterChg>
    </pc:docChg>
  </pc:docChgLst>
  <pc:docChgLst>
    <pc:chgData name="Annemarie Bovée" userId="S::abovee_brabant.nl#ext#@corporateroot.onmicrosoft.com::4880fe6e-bf93-49cf-89c2-13c7b6364a14" providerId="AD" clId="Web-{0D759AE0-D8FB-05BA-5E55-09DF7B547741}"/>
    <pc:docChg chg="modSld">
      <pc:chgData name="Annemarie Bovée" userId="S::abovee_brabant.nl#ext#@corporateroot.onmicrosoft.com::4880fe6e-bf93-49cf-89c2-13c7b6364a14" providerId="AD" clId="Web-{0D759AE0-D8FB-05BA-5E55-09DF7B547741}" dt="2022-03-21T09:58:42.763" v="1" actId="20577"/>
      <pc:docMkLst>
        <pc:docMk/>
      </pc:docMkLst>
      <pc:sldChg chg="modSp">
        <pc:chgData name="Annemarie Bovée" userId="S::abovee_brabant.nl#ext#@corporateroot.onmicrosoft.com::4880fe6e-bf93-49cf-89c2-13c7b6364a14" providerId="AD" clId="Web-{0D759AE0-D8FB-05BA-5E55-09DF7B547741}" dt="2022-03-21T09:58:42.763" v="1" actId="20577"/>
        <pc:sldMkLst>
          <pc:docMk/>
          <pc:sldMk cId="3392831782" sldId="493"/>
        </pc:sldMkLst>
        <pc:spChg chg="mod">
          <ac:chgData name="Annemarie Bovée" userId="S::abovee_brabant.nl#ext#@corporateroot.onmicrosoft.com::4880fe6e-bf93-49cf-89c2-13c7b6364a14" providerId="AD" clId="Web-{0D759AE0-D8FB-05BA-5E55-09DF7B547741}" dt="2022-03-21T09:58:42.763" v="1" actId="20577"/>
          <ac:spMkLst>
            <pc:docMk/>
            <pc:sldMk cId="3392831782" sldId="493"/>
            <ac:spMk id="8" creationId="{F3952120-A751-44B9-B265-A89E56905AD4}"/>
          </ac:spMkLst>
        </pc:spChg>
      </pc:sldChg>
    </pc:docChg>
  </pc:docChgLst>
  <pc:docChgLst>
    <pc:chgData name="Eshuis, Jette" userId="dbcb3801-f120-465a-b7fd-48f10ee195b7" providerId="ADAL" clId="{3F97BCFC-ADD6-4E7F-9D15-25D6A2CDC115}"/>
    <pc:docChg chg="custSel addSld delSld modSld">
      <pc:chgData name="Eshuis, Jette" userId="dbcb3801-f120-465a-b7fd-48f10ee195b7" providerId="ADAL" clId="{3F97BCFC-ADD6-4E7F-9D15-25D6A2CDC115}" dt="2022-04-06T07:49:14.387" v="301" actId="20577"/>
      <pc:docMkLst>
        <pc:docMk/>
      </pc:docMkLst>
      <pc:sldChg chg="modSp mod modCm">
        <pc:chgData name="Eshuis, Jette" userId="dbcb3801-f120-465a-b7fd-48f10ee195b7" providerId="ADAL" clId="{3F97BCFC-ADD6-4E7F-9D15-25D6A2CDC115}" dt="2022-04-06T07:45:36.342" v="60" actId="20577"/>
        <pc:sldMkLst>
          <pc:docMk/>
          <pc:sldMk cId="3292533052" sldId="478"/>
        </pc:sldMkLst>
        <pc:spChg chg="mod">
          <ac:chgData name="Eshuis, Jette" userId="dbcb3801-f120-465a-b7fd-48f10ee195b7" providerId="ADAL" clId="{3F97BCFC-ADD6-4E7F-9D15-25D6A2CDC115}" dt="2022-04-06T07:45:36.342" v="60" actId="20577"/>
          <ac:spMkLst>
            <pc:docMk/>
            <pc:sldMk cId="3292533052" sldId="478"/>
            <ac:spMk id="3" creationId="{C4C3856C-00C3-4256-8A9F-3B77DBB51036}"/>
          </ac:spMkLst>
        </pc:spChg>
      </pc:sldChg>
      <pc:sldChg chg="del">
        <pc:chgData name="Eshuis, Jette" userId="dbcb3801-f120-465a-b7fd-48f10ee195b7" providerId="ADAL" clId="{3F97BCFC-ADD6-4E7F-9D15-25D6A2CDC115}" dt="2022-04-06T07:47:29.862" v="174" actId="2696"/>
        <pc:sldMkLst>
          <pc:docMk/>
          <pc:sldMk cId="3392831782" sldId="493"/>
        </pc:sldMkLst>
      </pc:sldChg>
      <pc:sldChg chg="del">
        <pc:chgData name="Eshuis, Jette" userId="dbcb3801-f120-465a-b7fd-48f10ee195b7" providerId="ADAL" clId="{3F97BCFC-ADD6-4E7F-9D15-25D6A2CDC115}" dt="2022-04-06T07:41:29.100" v="0" actId="47"/>
        <pc:sldMkLst>
          <pc:docMk/>
          <pc:sldMk cId="294191932" sldId="524"/>
        </pc:sldMkLst>
      </pc:sldChg>
      <pc:sldChg chg="modSp mod">
        <pc:chgData name="Eshuis, Jette" userId="dbcb3801-f120-465a-b7fd-48f10ee195b7" providerId="ADAL" clId="{3F97BCFC-ADD6-4E7F-9D15-25D6A2CDC115}" dt="2022-04-06T07:49:14.387" v="301" actId="20577"/>
        <pc:sldMkLst>
          <pc:docMk/>
          <pc:sldMk cId="2220395360" sldId="526"/>
        </pc:sldMkLst>
        <pc:spChg chg="mod">
          <ac:chgData name="Eshuis, Jette" userId="dbcb3801-f120-465a-b7fd-48f10ee195b7" providerId="ADAL" clId="{3F97BCFC-ADD6-4E7F-9D15-25D6A2CDC115}" dt="2022-04-06T07:49:14.387" v="301" actId="20577"/>
          <ac:spMkLst>
            <pc:docMk/>
            <pc:sldMk cId="2220395360" sldId="526"/>
            <ac:spMk id="2" creationId="{AD77AA32-1AF0-C965-5D8A-49F634E0D8BB}"/>
          </ac:spMkLst>
        </pc:spChg>
        <pc:spChg chg="mod">
          <ac:chgData name="Eshuis, Jette" userId="dbcb3801-f120-465a-b7fd-48f10ee195b7" providerId="ADAL" clId="{3F97BCFC-ADD6-4E7F-9D15-25D6A2CDC115}" dt="2022-04-06T07:45:49.850" v="76" actId="20577"/>
          <ac:spMkLst>
            <pc:docMk/>
            <pc:sldMk cId="2220395360" sldId="526"/>
            <ac:spMk id="6" creationId="{31B6F248-168A-4F15-A1EA-B52478962EFE}"/>
          </ac:spMkLst>
        </pc:spChg>
      </pc:sldChg>
      <pc:sldChg chg="modSp add mod">
        <pc:chgData name="Eshuis, Jette" userId="dbcb3801-f120-465a-b7fd-48f10ee195b7" providerId="ADAL" clId="{3F97BCFC-ADD6-4E7F-9D15-25D6A2CDC115}" dt="2022-04-06T07:48:18.379" v="201" actId="6549"/>
        <pc:sldMkLst>
          <pc:docMk/>
          <pc:sldMk cId="1676202938" sldId="530"/>
        </pc:sldMkLst>
        <pc:spChg chg="mod">
          <ac:chgData name="Eshuis, Jette" userId="dbcb3801-f120-465a-b7fd-48f10ee195b7" providerId="ADAL" clId="{3F97BCFC-ADD6-4E7F-9D15-25D6A2CDC115}" dt="2022-04-06T07:48:18.379" v="201" actId="6549"/>
          <ac:spMkLst>
            <pc:docMk/>
            <pc:sldMk cId="1676202938" sldId="530"/>
            <ac:spMk id="2" creationId="{AD77AA32-1AF0-C965-5D8A-49F634E0D8BB}"/>
          </ac:spMkLst>
        </pc:spChg>
        <pc:spChg chg="mod">
          <ac:chgData name="Eshuis, Jette" userId="dbcb3801-f120-465a-b7fd-48f10ee195b7" providerId="ADAL" clId="{3F97BCFC-ADD6-4E7F-9D15-25D6A2CDC115}" dt="2022-04-06T07:48:13.532" v="200" actId="20577"/>
          <ac:spMkLst>
            <pc:docMk/>
            <pc:sldMk cId="1676202938" sldId="530"/>
            <ac:spMk id="6" creationId="{31B6F248-168A-4F15-A1EA-B52478962EFE}"/>
          </ac:spMkLst>
        </pc:spChg>
      </pc:sldChg>
    </pc:docChg>
  </pc:docChgLst>
  <pc:docChgLst>
    <pc:chgData name="Eshuis, Jette" userId="S::jette.eshuis_wsp.com#ext#@corporateroot.onmicrosoft.com::28a9931f-05b9-476a-a4f4-1c97faf46885" providerId="AD" clId="Web-{02C6F1EC-99F7-C4E6-983D-803DD0389EF2}"/>
    <pc:docChg chg="mod">
      <pc:chgData name="Eshuis, Jette" userId="S::jette.eshuis_wsp.com#ext#@corporateroot.onmicrosoft.com::28a9931f-05b9-476a-a4f4-1c97faf46885" providerId="AD" clId="Web-{02C6F1EC-99F7-C4E6-983D-803DD0389EF2}" dt="2022-03-22T21:37:16.272" v="2"/>
      <pc:docMkLst>
        <pc:docMk/>
      </pc:docMkLst>
      <pc:sldChg chg="modCm">
        <pc:chgData name="Eshuis, Jette" userId="S::jette.eshuis_wsp.com#ext#@corporateroot.onmicrosoft.com::28a9931f-05b9-476a-a4f4-1c97faf46885" providerId="AD" clId="Web-{02C6F1EC-99F7-C4E6-983D-803DD0389EF2}" dt="2022-03-22T21:36:43.709" v="1"/>
        <pc:sldMkLst>
          <pc:docMk/>
          <pc:sldMk cId="3292533052" sldId="478"/>
        </pc:sldMkLst>
      </pc:sldChg>
      <pc:sldChg chg="modCm">
        <pc:chgData name="Eshuis, Jette" userId="S::jette.eshuis_wsp.com#ext#@corporateroot.onmicrosoft.com::28a9931f-05b9-476a-a4f4-1c97faf46885" providerId="AD" clId="Web-{02C6F1EC-99F7-C4E6-983D-803DD0389EF2}" dt="2022-03-22T21:37:16.272" v="2"/>
        <pc:sldMkLst>
          <pc:docMk/>
          <pc:sldMk cId="932133680" sldId="489"/>
        </pc:sldMkLst>
      </pc:sldChg>
    </pc:docChg>
  </pc:docChgLst>
  <pc:docChgLst>
    <pc:chgData name="Arjen Venema" userId="S::arjen_strootman.net#ext#@corporateroot.onmicrosoft.com::319c4af3-57b6-4226-9066-7612324f2cf1" providerId="AD" clId="Web-{BD4C0A21-D93F-1EC1-496B-DA1CE006A99D}"/>
    <pc:docChg chg="addSld delSld modSld">
      <pc:chgData name="Arjen Venema" userId="S::arjen_strootman.net#ext#@corporateroot.onmicrosoft.com::319c4af3-57b6-4226-9066-7612324f2cf1" providerId="AD" clId="Web-{BD4C0A21-D93F-1EC1-496B-DA1CE006A99D}" dt="2022-03-31T08:29:02.165" v="50" actId="20577"/>
      <pc:docMkLst>
        <pc:docMk/>
      </pc:docMkLst>
      <pc:sldChg chg="modSp">
        <pc:chgData name="Arjen Venema" userId="S::arjen_strootman.net#ext#@corporateroot.onmicrosoft.com::319c4af3-57b6-4226-9066-7612324f2cf1" providerId="AD" clId="Web-{BD4C0A21-D93F-1EC1-496B-DA1CE006A99D}" dt="2022-03-31T08:25:16.675" v="2" actId="20577"/>
        <pc:sldMkLst>
          <pc:docMk/>
          <pc:sldMk cId="547605420" sldId="256"/>
        </pc:sldMkLst>
        <pc:spChg chg="mod">
          <ac:chgData name="Arjen Venema" userId="S::arjen_strootman.net#ext#@corporateroot.onmicrosoft.com::319c4af3-57b6-4226-9066-7612324f2cf1" providerId="AD" clId="Web-{BD4C0A21-D93F-1EC1-496B-DA1CE006A99D}" dt="2022-03-31T08:25:15.206" v="1" actId="20577"/>
          <ac:spMkLst>
            <pc:docMk/>
            <pc:sldMk cId="547605420" sldId="256"/>
            <ac:spMk id="5" creationId="{8B7EE2E0-868D-4077-ADC9-F865E6288CE0}"/>
          </ac:spMkLst>
        </pc:spChg>
        <pc:spChg chg="mod">
          <ac:chgData name="Arjen Venema" userId="S::arjen_strootman.net#ext#@corporateroot.onmicrosoft.com::319c4af3-57b6-4226-9066-7612324f2cf1" providerId="AD" clId="Web-{BD4C0A21-D93F-1EC1-496B-DA1CE006A99D}" dt="2022-03-31T08:25:16.675" v="2" actId="20577"/>
          <ac:spMkLst>
            <pc:docMk/>
            <pc:sldMk cId="547605420" sldId="256"/>
            <ac:spMk id="6" creationId="{1C0823FB-3893-490D-A443-0C8FA7A7BE89}"/>
          </ac:spMkLst>
        </pc:spChg>
      </pc:sldChg>
      <pc:sldChg chg="modSp">
        <pc:chgData name="Arjen Venema" userId="S::arjen_strootman.net#ext#@corporateroot.onmicrosoft.com::319c4af3-57b6-4226-9066-7612324f2cf1" providerId="AD" clId="Web-{BD4C0A21-D93F-1EC1-496B-DA1CE006A99D}" dt="2022-03-31T08:28:41.087" v="46"/>
        <pc:sldMkLst>
          <pc:docMk/>
          <pc:sldMk cId="3392831782" sldId="493"/>
        </pc:sldMkLst>
        <pc:spChg chg="mod">
          <ac:chgData name="Arjen Venema" userId="S::arjen_strootman.net#ext#@corporateroot.onmicrosoft.com::319c4af3-57b6-4226-9066-7612324f2cf1" providerId="AD" clId="Web-{BD4C0A21-D93F-1EC1-496B-DA1CE006A99D}" dt="2022-03-31T08:28:41.087" v="46"/>
          <ac:spMkLst>
            <pc:docMk/>
            <pc:sldMk cId="3392831782" sldId="493"/>
            <ac:spMk id="8" creationId="{F3952120-A751-44B9-B265-A89E56905AD4}"/>
          </ac:spMkLst>
        </pc:spChg>
      </pc:sldChg>
      <pc:sldChg chg="addSp modSp">
        <pc:chgData name="Arjen Venema" userId="S::arjen_strootman.net#ext#@corporateroot.onmicrosoft.com::319c4af3-57b6-4226-9066-7612324f2cf1" providerId="AD" clId="Web-{BD4C0A21-D93F-1EC1-496B-DA1CE006A99D}" dt="2022-03-31T08:29:02.165" v="50" actId="20577"/>
        <pc:sldMkLst>
          <pc:docMk/>
          <pc:sldMk cId="2112687327" sldId="494"/>
        </pc:sldMkLst>
        <pc:spChg chg="add mod">
          <ac:chgData name="Arjen Venema" userId="S::arjen_strootman.net#ext#@corporateroot.onmicrosoft.com::319c4af3-57b6-4226-9066-7612324f2cf1" providerId="AD" clId="Web-{BD4C0A21-D93F-1EC1-496B-DA1CE006A99D}" dt="2022-03-31T08:27:07.818" v="27" actId="14100"/>
          <ac:spMkLst>
            <pc:docMk/>
            <pc:sldMk cId="2112687327" sldId="494"/>
            <ac:spMk id="4" creationId="{45BB4395-FCA1-6DCC-9A6F-375C8243520F}"/>
          </ac:spMkLst>
        </pc:spChg>
        <pc:spChg chg="add mod">
          <ac:chgData name="Arjen Venema" userId="S::arjen_strootman.net#ext#@corporateroot.onmicrosoft.com::319c4af3-57b6-4226-9066-7612324f2cf1" providerId="AD" clId="Web-{BD4C0A21-D93F-1EC1-496B-DA1CE006A99D}" dt="2022-03-31T08:29:02.165" v="50" actId="20577"/>
          <ac:spMkLst>
            <pc:docMk/>
            <pc:sldMk cId="2112687327" sldId="494"/>
            <ac:spMk id="6" creationId="{ADE08DB7-499C-41F7-3309-6EA8737E2687}"/>
          </ac:spMkLst>
        </pc:spChg>
        <pc:picChg chg="add mod">
          <ac:chgData name="Arjen Venema" userId="S::arjen_strootman.net#ext#@corporateroot.onmicrosoft.com::319c4af3-57b6-4226-9066-7612324f2cf1" providerId="AD" clId="Web-{BD4C0A21-D93F-1EC1-496B-DA1CE006A99D}" dt="2022-03-31T08:26:27.489" v="10" actId="14100"/>
          <ac:picMkLst>
            <pc:docMk/>
            <pc:sldMk cId="2112687327" sldId="494"/>
            <ac:picMk id="2" creationId="{B6A31352-F737-FAA9-7226-6B8733DB0D2E}"/>
          </ac:picMkLst>
        </pc:picChg>
      </pc:sldChg>
      <pc:sldChg chg="new del">
        <pc:chgData name="Arjen Venema" userId="S::arjen_strootman.net#ext#@corporateroot.onmicrosoft.com::319c4af3-57b6-4226-9066-7612324f2cf1" providerId="AD" clId="Web-{BD4C0A21-D93F-1EC1-496B-DA1CE006A99D}" dt="2022-03-31T08:25:57.160" v="5"/>
        <pc:sldMkLst>
          <pc:docMk/>
          <pc:sldMk cId="169436575" sldId="495"/>
        </pc:sldMkLst>
      </pc:sldChg>
      <pc:sldChg chg="addSp modSp new">
        <pc:chgData name="Arjen Venema" userId="S::arjen_strootman.net#ext#@corporateroot.onmicrosoft.com::319c4af3-57b6-4226-9066-7612324f2cf1" providerId="AD" clId="Web-{BD4C0A21-D93F-1EC1-496B-DA1CE006A99D}" dt="2022-03-31T08:27:20.116" v="39" actId="14100"/>
        <pc:sldMkLst>
          <pc:docMk/>
          <pc:sldMk cId="218433124" sldId="495"/>
        </pc:sldMkLst>
        <pc:spChg chg="add mod">
          <ac:chgData name="Arjen Venema" userId="S::arjen_strootman.net#ext#@corporateroot.onmicrosoft.com::319c4af3-57b6-4226-9066-7612324f2cf1" providerId="AD" clId="Web-{BD4C0A21-D93F-1EC1-496B-DA1CE006A99D}" dt="2022-03-31T08:27:20.116" v="39" actId="14100"/>
          <ac:spMkLst>
            <pc:docMk/>
            <pc:sldMk cId="218433124" sldId="495"/>
            <ac:spMk id="4" creationId="{AB742613-1D0A-4470-F2F0-AE196D30ADB0}"/>
          </ac:spMkLst>
        </pc:spChg>
        <pc:picChg chg="add mod">
          <ac:chgData name="Arjen Venema" userId="S::arjen_strootman.net#ext#@corporateroot.onmicrosoft.com::319c4af3-57b6-4226-9066-7612324f2cf1" providerId="AD" clId="Web-{BD4C0A21-D93F-1EC1-496B-DA1CE006A99D}" dt="2022-03-31T08:26:47.615" v="14" actId="14100"/>
          <ac:picMkLst>
            <pc:docMk/>
            <pc:sldMk cId="218433124" sldId="495"/>
            <ac:picMk id="2" creationId="{2C87E49C-A278-EA94-DE25-DB2A5B7A1FB5}"/>
          </ac:picMkLst>
        </pc:picChg>
      </pc:sldChg>
      <pc:sldChg chg="del">
        <pc:chgData name="Arjen Venema" userId="S::arjen_strootman.net#ext#@corporateroot.onmicrosoft.com::319c4af3-57b6-4226-9066-7612324f2cf1" providerId="AD" clId="Web-{BD4C0A21-D93F-1EC1-496B-DA1CE006A99D}" dt="2022-03-31T08:25:51.191" v="3"/>
        <pc:sldMkLst>
          <pc:docMk/>
          <pc:sldMk cId="2585124251" sldId="495"/>
        </pc:sldMkLst>
      </pc:sldChg>
      <pc:sldChg chg="addSp new">
        <pc:chgData name="Arjen Venema" userId="S::arjen_strootman.net#ext#@corporateroot.onmicrosoft.com::319c4af3-57b6-4226-9066-7612324f2cf1" providerId="AD" clId="Web-{BD4C0A21-D93F-1EC1-496B-DA1CE006A99D}" dt="2022-03-31T08:27:50.663" v="41"/>
        <pc:sldMkLst>
          <pc:docMk/>
          <pc:sldMk cId="2379980839" sldId="496"/>
        </pc:sldMkLst>
        <pc:spChg chg="add">
          <ac:chgData name="Arjen Venema" userId="S::arjen_strootman.net#ext#@corporateroot.onmicrosoft.com::319c4af3-57b6-4226-9066-7612324f2cf1" providerId="AD" clId="Web-{BD4C0A21-D93F-1EC1-496B-DA1CE006A99D}" dt="2022-03-31T08:27:50.663" v="41"/>
          <ac:spMkLst>
            <pc:docMk/>
            <pc:sldMk cId="2379980839" sldId="496"/>
            <ac:spMk id="3" creationId="{F6D9153E-222F-6BC8-4B11-E767297B28FF}"/>
          </ac:spMkLst>
        </pc:spChg>
      </pc:sldChg>
    </pc:docChg>
  </pc:docChgLst>
  <pc:docChgLst>
    <pc:chgData name="Annemarie Bovée" userId="1b9662af-fcc4-41d0-a295-24158499c833" providerId="ADAL" clId="{56894C82-D3B5-4FA6-932E-099740C8C2AD}"/>
    <pc:docChg chg="modSld">
      <pc:chgData name="Annemarie Bovée" userId="1b9662af-fcc4-41d0-a295-24158499c833" providerId="ADAL" clId="{56894C82-D3B5-4FA6-932E-099740C8C2AD}" dt="2022-03-21T10:07:14.860" v="4"/>
      <pc:docMkLst>
        <pc:docMk/>
      </pc:docMkLst>
      <pc:sldChg chg="addCm">
        <pc:chgData name="Annemarie Bovée" userId="1b9662af-fcc4-41d0-a295-24158499c833" providerId="ADAL" clId="{56894C82-D3B5-4FA6-932E-099740C8C2AD}" dt="2022-03-21T10:07:14.860" v="4"/>
        <pc:sldMkLst>
          <pc:docMk/>
          <pc:sldMk cId="3292533052" sldId="478"/>
        </pc:sldMkLst>
      </pc:sldChg>
      <pc:sldChg chg="addCm">
        <pc:chgData name="Annemarie Bovée" userId="1b9662af-fcc4-41d0-a295-24158499c833" providerId="ADAL" clId="{56894C82-D3B5-4FA6-932E-099740C8C2AD}" dt="2022-03-21T10:03:57.763" v="3"/>
        <pc:sldMkLst>
          <pc:docMk/>
          <pc:sldMk cId="932133680" sldId="489"/>
        </pc:sldMkLst>
      </pc:sldChg>
      <pc:sldChg chg="modSp mod addCm">
        <pc:chgData name="Annemarie Bovée" userId="1b9662af-fcc4-41d0-a295-24158499c833" providerId="ADAL" clId="{56894C82-D3B5-4FA6-932E-099740C8C2AD}" dt="2022-03-21T10:00:55.579" v="2"/>
        <pc:sldMkLst>
          <pc:docMk/>
          <pc:sldMk cId="3392831782" sldId="493"/>
        </pc:sldMkLst>
        <pc:spChg chg="mod">
          <ac:chgData name="Annemarie Bovée" userId="1b9662af-fcc4-41d0-a295-24158499c833" providerId="ADAL" clId="{56894C82-D3B5-4FA6-932E-099740C8C2AD}" dt="2022-03-21T09:59:01.991" v="0" actId="20577"/>
          <ac:spMkLst>
            <pc:docMk/>
            <pc:sldMk cId="3392831782" sldId="493"/>
            <ac:spMk id="8" creationId="{F3952120-A751-44B9-B265-A89E56905AD4}"/>
          </ac:spMkLst>
        </pc:spChg>
      </pc:sldChg>
    </pc:docChg>
  </pc:docChgLst>
  <pc:docChgLst>
    <pc:chgData name="Arjen Venema" userId="S::arjen_strootman.net#ext#@corporateroot.onmicrosoft.com::319c4af3-57b6-4226-9066-7612324f2cf1" providerId="AD" clId="Web-{541A7C0C-267D-BC42-47F7-1EA6A3E87CB9}"/>
    <pc:docChg chg="addSld delSld modSld sldOrd">
      <pc:chgData name="Arjen Venema" userId="S::arjen_strootman.net#ext#@corporateroot.onmicrosoft.com::319c4af3-57b6-4226-9066-7612324f2cf1" providerId="AD" clId="Web-{541A7C0C-267D-BC42-47F7-1EA6A3E87CB9}" dt="2022-04-06T07:52:23.809" v="465" actId="20577"/>
      <pc:docMkLst>
        <pc:docMk/>
      </pc:docMkLst>
      <pc:sldChg chg="addSp modSp">
        <pc:chgData name="Arjen Venema" userId="S::arjen_strootman.net#ext#@corporateroot.onmicrosoft.com::319c4af3-57b6-4226-9066-7612324f2cf1" providerId="AD" clId="Web-{541A7C0C-267D-BC42-47F7-1EA6A3E87CB9}" dt="2022-04-06T07:51:38.400" v="460" actId="20577"/>
        <pc:sldMkLst>
          <pc:docMk/>
          <pc:sldMk cId="307251075" sldId="487"/>
        </pc:sldMkLst>
        <pc:spChg chg="mod">
          <ac:chgData name="Arjen Venema" userId="S::arjen_strootman.net#ext#@corporateroot.onmicrosoft.com::319c4af3-57b6-4226-9066-7612324f2cf1" providerId="AD" clId="Web-{541A7C0C-267D-BC42-47F7-1EA6A3E87CB9}" dt="2022-04-06T07:51:02.241" v="440" actId="14100"/>
          <ac:spMkLst>
            <pc:docMk/>
            <pc:sldMk cId="307251075" sldId="487"/>
            <ac:spMk id="2" creationId="{421929D7-DB34-9D77-083B-C21AB8B0AA1F}"/>
          </ac:spMkLst>
        </pc:spChg>
        <pc:spChg chg="add mod">
          <ac:chgData name="Arjen Venema" userId="S::arjen_strootman.net#ext#@corporateroot.onmicrosoft.com::319c4af3-57b6-4226-9066-7612324f2cf1" providerId="AD" clId="Web-{541A7C0C-267D-BC42-47F7-1EA6A3E87CB9}" dt="2022-04-06T07:51:38.400" v="460" actId="20577"/>
          <ac:spMkLst>
            <pc:docMk/>
            <pc:sldMk cId="307251075" sldId="487"/>
            <ac:spMk id="10" creationId="{D95FD778-72EF-2A1A-3485-62900791F9EF}"/>
          </ac:spMkLst>
        </pc:spChg>
        <pc:spChg chg="add mod">
          <ac:chgData name="Arjen Venema" userId="S::arjen_strootman.net#ext#@corporateroot.onmicrosoft.com::319c4af3-57b6-4226-9066-7612324f2cf1" providerId="AD" clId="Web-{541A7C0C-267D-BC42-47F7-1EA6A3E87CB9}" dt="2022-04-06T07:51:35.712" v="458" actId="20577"/>
          <ac:spMkLst>
            <pc:docMk/>
            <pc:sldMk cId="307251075" sldId="487"/>
            <ac:spMk id="11" creationId="{67B763DC-3BDA-DD2C-2359-C93A865934B2}"/>
          </ac:spMkLst>
        </pc:spChg>
        <pc:picChg chg="add mod">
          <ac:chgData name="Arjen Venema" userId="S::arjen_strootman.net#ext#@corporateroot.onmicrosoft.com::319c4af3-57b6-4226-9066-7612324f2cf1" providerId="AD" clId="Web-{541A7C0C-267D-BC42-47F7-1EA6A3E87CB9}" dt="2022-04-06T07:51:06.023" v="442" actId="1076"/>
          <ac:picMkLst>
            <pc:docMk/>
            <pc:sldMk cId="307251075" sldId="487"/>
            <ac:picMk id="3" creationId="{79C62457-7826-3504-B919-37C6CCD2383D}"/>
          </ac:picMkLst>
        </pc:picChg>
        <pc:picChg chg="add mod">
          <ac:chgData name="Arjen Venema" userId="S::arjen_strootman.net#ext#@corporateroot.onmicrosoft.com::319c4af3-57b6-4226-9066-7612324f2cf1" providerId="AD" clId="Web-{541A7C0C-267D-BC42-47F7-1EA6A3E87CB9}" dt="2022-04-06T07:51:10.008" v="443" actId="1076"/>
          <ac:picMkLst>
            <pc:docMk/>
            <pc:sldMk cId="307251075" sldId="487"/>
            <ac:picMk id="4" creationId="{1434C673-8769-E0C7-4AC1-413D944B2340}"/>
          </ac:picMkLst>
        </pc:picChg>
      </pc:sldChg>
      <pc:sldChg chg="modSp ord">
        <pc:chgData name="Arjen Venema" userId="S::arjen_strootman.net#ext#@corporateroot.onmicrosoft.com::319c4af3-57b6-4226-9066-7612324f2cf1" providerId="AD" clId="Web-{541A7C0C-267D-BC42-47F7-1EA6A3E87CB9}" dt="2022-04-06T07:52:23.809" v="465" actId="20577"/>
        <pc:sldMkLst>
          <pc:docMk/>
          <pc:sldMk cId="3441550038" sldId="490"/>
        </pc:sldMkLst>
        <pc:spChg chg="mod">
          <ac:chgData name="Arjen Venema" userId="S::arjen_strootman.net#ext#@corporateroot.onmicrosoft.com::319c4af3-57b6-4226-9066-7612324f2cf1" providerId="AD" clId="Web-{541A7C0C-267D-BC42-47F7-1EA6A3E87CB9}" dt="2022-04-06T07:52:20.449" v="463" actId="20577"/>
          <ac:spMkLst>
            <pc:docMk/>
            <pc:sldMk cId="3441550038" sldId="490"/>
            <ac:spMk id="2" creationId="{B54ACF9F-AE6F-4624-BFAB-BD81E756C92B}"/>
          </ac:spMkLst>
        </pc:spChg>
        <pc:spChg chg="mod">
          <ac:chgData name="Arjen Venema" userId="S::arjen_strootman.net#ext#@corporateroot.onmicrosoft.com::319c4af3-57b6-4226-9066-7612324f2cf1" providerId="AD" clId="Web-{541A7C0C-267D-BC42-47F7-1EA6A3E87CB9}" dt="2022-04-06T07:52:23.809" v="465" actId="20577"/>
          <ac:spMkLst>
            <pc:docMk/>
            <pc:sldMk cId="3441550038" sldId="490"/>
            <ac:spMk id="3" creationId="{B321C22B-2F5F-43D0-A385-2865184C1187}"/>
          </ac:spMkLst>
        </pc:spChg>
      </pc:sldChg>
      <pc:sldChg chg="del">
        <pc:chgData name="Arjen Venema" userId="S::arjen_strootman.net#ext#@corporateroot.onmicrosoft.com::319c4af3-57b6-4226-9066-7612324f2cf1" providerId="AD" clId="Web-{541A7C0C-267D-BC42-47F7-1EA6A3E87CB9}" dt="2022-04-06T07:48:43.796" v="389"/>
        <pc:sldMkLst>
          <pc:docMk/>
          <pc:sldMk cId="4234716526" sldId="502"/>
        </pc:sldMkLst>
      </pc:sldChg>
      <pc:sldChg chg="del">
        <pc:chgData name="Arjen Venema" userId="S::arjen_strootman.net#ext#@corporateroot.onmicrosoft.com::319c4af3-57b6-4226-9066-7612324f2cf1" providerId="AD" clId="Web-{541A7C0C-267D-BC42-47F7-1EA6A3E87CB9}" dt="2022-04-06T07:48:50.687" v="390"/>
        <pc:sldMkLst>
          <pc:docMk/>
          <pc:sldMk cId="3844080037" sldId="505"/>
        </pc:sldMkLst>
      </pc:sldChg>
      <pc:sldChg chg="del">
        <pc:chgData name="Arjen Venema" userId="S::arjen_strootman.net#ext#@corporateroot.onmicrosoft.com::319c4af3-57b6-4226-9066-7612324f2cf1" providerId="AD" clId="Web-{541A7C0C-267D-BC42-47F7-1EA6A3E87CB9}" dt="2022-04-06T07:40:48.423" v="69"/>
        <pc:sldMkLst>
          <pc:docMk/>
          <pc:sldMk cId="3884122163" sldId="513"/>
        </pc:sldMkLst>
      </pc:sldChg>
      <pc:sldChg chg="addSp delSp modSp">
        <pc:chgData name="Arjen Venema" userId="S::arjen_strootman.net#ext#@corporateroot.onmicrosoft.com::319c4af3-57b6-4226-9066-7612324f2cf1" providerId="AD" clId="Web-{541A7C0C-267D-BC42-47F7-1EA6A3E87CB9}" dt="2022-04-06T07:49:30.752" v="424" actId="20577"/>
        <pc:sldMkLst>
          <pc:docMk/>
          <pc:sldMk cId="1916171352" sldId="518"/>
        </pc:sldMkLst>
        <pc:spChg chg="mod">
          <ac:chgData name="Arjen Venema" userId="S::arjen_strootman.net#ext#@corporateroot.onmicrosoft.com::319c4af3-57b6-4226-9066-7612324f2cf1" providerId="AD" clId="Web-{541A7C0C-267D-BC42-47F7-1EA6A3E87CB9}" dt="2022-04-06T07:45:27.315" v="245" actId="14100"/>
          <ac:spMkLst>
            <pc:docMk/>
            <pc:sldMk cId="1916171352" sldId="518"/>
            <ac:spMk id="8" creationId="{1D33319D-0088-5D57-ED0D-65DCFA16FC54}"/>
          </ac:spMkLst>
        </pc:spChg>
        <pc:spChg chg="mod">
          <ac:chgData name="Arjen Venema" userId="S::arjen_strootman.net#ext#@corporateroot.onmicrosoft.com::319c4af3-57b6-4226-9066-7612324f2cf1" providerId="AD" clId="Web-{541A7C0C-267D-BC42-47F7-1EA6A3E87CB9}" dt="2022-04-06T07:44:15.170" v="206" actId="20577"/>
          <ac:spMkLst>
            <pc:docMk/>
            <pc:sldMk cId="1916171352" sldId="518"/>
            <ac:spMk id="10" creationId="{1D22D0B6-A13A-962D-9064-899721271495}"/>
          </ac:spMkLst>
        </pc:spChg>
        <pc:spChg chg="mod">
          <ac:chgData name="Arjen Venema" userId="S::arjen_strootman.net#ext#@corporateroot.onmicrosoft.com::319c4af3-57b6-4226-9066-7612324f2cf1" providerId="AD" clId="Web-{541A7C0C-267D-BC42-47F7-1EA6A3E87CB9}" dt="2022-04-06T07:49:30.752" v="424" actId="20577"/>
          <ac:spMkLst>
            <pc:docMk/>
            <pc:sldMk cId="1916171352" sldId="518"/>
            <ac:spMk id="20" creationId="{F64A266E-17E0-9D79-C89C-C15E40C81797}"/>
          </ac:spMkLst>
        </pc:spChg>
        <pc:picChg chg="del mod modCrop">
          <ac:chgData name="Arjen Venema" userId="S::arjen_strootman.net#ext#@corporateroot.onmicrosoft.com::319c4af3-57b6-4226-9066-7612324f2cf1" providerId="AD" clId="Web-{541A7C0C-267D-BC42-47F7-1EA6A3E87CB9}" dt="2022-04-06T07:45:51.020" v="249"/>
          <ac:picMkLst>
            <pc:docMk/>
            <pc:sldMk cId="1916171352" sldId="518"/>
            <ac:picMk id="6" creationId="{53FC167E-46F2-A94C-43B4-7495F3039392}"/>
          </ac:picMkLst>
        </pc:picChg>
        <pc:picChg chg="add mod modCrop">
          <ac:chgData name="Arjen Venema" userId="S::arjen_strootman.net#ext#@corporateroot.onmicrosoft.com::319c4af3-57b6-4226-9066-7612324f2cf1" providerId="AD" clId="Web-{541A7C0C-267D-BC42-47F7-1EA6A3E87CB9}" dt="2022-04-06T07:45:15.783" v="215" actId="1076"/>
          <ac:picMkLst>
            <pc:docMk/>
            <pc:sldMk cId="1916171352" sldId="518"/>
            <ac:picMk id="7" creationId="{D0B3F5C6-BB75-B4CF-B545-65CF51C02B23}"/>
          </ac:picMkLst>
        </pc:picChg>
        <pc:picChg chg="add mod modCrop">
          <ac:chgData name="Arjen Venema" userId="S::arjen_strootman.net#ext#@corporateroot.onmicrosoft.com::319c4af3-57b6-4226-9066-7612324f2cf1" providerId="AD" clId="Web-{541A7C0C-267D-BC42-47F7-1EA6A3E87CB9}" dt="2022-04-06T07:47:01.368" v="289" actId="1076"/>
          <ac:picMkLst>
            <pc:docMk/>
            <pc:sldMk cId="1916171352" sldId="518"/>
            <ac:picMk id="9" creationId="{7DFBB1D6-FF97-D522-9F23-535ED49DA7F6}"/>
          </ac:picMkLst>
        </pc:picChg>
        <pc:picChg chg="add mod modCrop">
          <ac:chgData name="Arjen Venema" userId="S::arjen_strootman.net#ext#@corporateroot.onmicrosoft.com::319c4af3-57b6-4226-9066-7612324f2cf1" providerId="AD" clId="Web-{541A7C0C-267D-BC42-47F7-1EA6A3E87CB9}" dt="2022-04-06T07:49:21.782" v="396" actId="1076"/>
          <ac:picMkLst>
            <pc:docMk/>
            <pc:sldMk cId="1916171352" sldId="518"/>
            <ac:picMk id="11" creationId="{3DECC12C-6D1D-AEB5-6E63-EF4AE1F4764E}"/>
          </ac:picMkLst>
        </pc:picChg>
        <pc:picChg chg="mod">
          <ac:chgData name="Arjen Venema" userId="S::arjen_strootman.net#ext#@corporateroot.onmicrosoft.com::319c4af3-57b6-4226-9066-7612324f2cf1" providerId="AD" clId="Web-{541A7C0C-267D-BC42-47F7-1EA6A3E87CB9}" dt="2022-04-06T07:44:37.718" v="207" actId="1076"/>
          <ac:picMkLst>
            <pc:docMk/>
            <pc:sldMk cId="1916171352" sldId="518"/>
            <ac:picMk id="12" creationId="{9B26D906-6A38-EC75-CAED-54EA7DE205C5}"/>
          </ac:picMkLst>
        </pc:picChg>
      </pc:sldChg>
      <pc:sldChg chg="addSp delSp modSp">
        <pc:chgData name="Arjen Venema" userId="S::arjen_strootman.net#ext#@corporateroot.onmicrosoft.com::319c4af3-57b6-4226-9066-7612324f2cf1" providerId="AD" clId="Web-{541A7C0C-267D-BC42-47F7-1EA6A3E87CB9}" dt="2022-04-06T07:43:18.589" v="172" actId="20577"/>
        <pc:sldMkLst>
          <pc:docMk/>
          <pc:sldMk cId="3208850151" sldId="525"/>
        </pc:sldMkLst>
        <pc:spChg chg="mod">
          <ac:chgData name="Arjen Venema" userId="S::arjen_strootman.net#ext#@corporateroot.onmicrosoft.com::319c4af3-57b6-4226-9066-7612324f2cf1" providerId="AD" clId="Web-{541A7C0C-267D-BC42-47F7-1EA6A3E87CB9}" dt="2022-04-06T07:37:03.457" v="2" actId="20577"/>
          <ac:spMkLst>
            <pc:docMk/>
            <pc:sldMk cId="3208850151" sldId="525"/>
            <ac:spMk id="3" creationId="{CB90CD97-8703-0499-C76A-6CBD00403316}"/>
          </ac:spMkLst>
        </pc:spChg>
        <pc:spChg chg="add mod">
          <ac:chgData name="Arjen Venema" userId="S::arjen_strootman.net#ext#@corporateroot.onmicrosoft.com::319c4af3-57b6-4226-9066-7612324f2cf1" providerId="AD" clId="Web-{541A7C0C-267D-BC42-47F7-1EA6A3E87CB9}" dt="2022-04-06T07:43:18.589" v="172" actId="20577"/>
          <ac:spMkLst>
            <pc:docMk/>
            <pc:sldMk cId="3208850151" sldId="525"/>
            <ac:spMk id="5" creationId="{960A488F-3366-81CE-1F47-8E6B349BC88A}"/>
          </ac:spMkLst>
        </pc:spChg>
        <pc:spChg chg="mod">
          <ac:chgData name="Arjen Venema" userId="S::arjen_strootman.net#ext#@corporateroot.onmicrosoft.com::319c4af3-57b6-4226-9066-7612324f2cf1" providerId="AD" clId="Web-{541A7C0C-267D-BC42-47F7-1EA6A3E87CB9}" dt="2022-04-06T07:40:17.906" v="61" actId="1076"/>
          <ac:spMkLst>
            <pc:docMk/>
            <pc:sldMk cId="3208850151" sldId="525"/>
            <ac:spMk id="6" creationId="{EC7F703B-4036-0470-55E1-E3A4A403A481}"/>
          </ac:spMkLst>
        </pc:spChg>
        <pc:spChg chg="mod">
          <ac:chgData name="Arjen Venema" userId="S::arjen_strootman.net#ext#@corporateroot.onmicrosoft.com::319c4af3-57b6-4226-9066-7612324f2cf1" providerId="AD" clId="Web-{541A7C0C-267D-BC42-47F7-1EA6A3E87CB9}" dt="2022-04-06T07:40:36.032" v="66" actId="1076"/>
          <ac:spMkLst>
            <pc:docMk/>
            <pc:sldMk cId="3208850151" sldId="525"/>
            <ac:spMk id="7" creationId="{B4011D6F-2017-5C84-B4B4-BD108125D8EF}"/>
          </ac:spMkLst>
        </pc:spChg>
        <pc:spChg chg="del">
          <ac:chgData name="Arjen Venema" userId="S::arjen_strootman.net#ext#@corporateroot.onmicrosoft.com::319c4af3-57b6-4226-9066-7612324f2cf1" providerId="AD" clId="Web-{541A7C0C-267D-BC42-47F7-1EA6A3E87CB9}" dt="2022-04-06T07:39:57.342" v="54"/>
          <ac:spMkLst>
            <pc:docMk/>
            <pc:sldMk cId="3208850151" sldId="525"/>
            <ac:spMk id="8" creationId="{BEB002A3-3CD3-D38B-1081-FBC52CB3F55C}"/>
          </ac:spMkLst>
        </pc:spChg>
        <pc:spChg chg="del mod ord">
          <ac:chgData name="Arjen Venema" userId="S::arjen_strootman.net#ext#@corporateroot.onmicrosoft.com::319c4af3-57b6-4226-9066-7612324f2cf1" providerId="AD" clId="Web-{541A7C0C-267D-BC42-47F7-1EA6A3E87CB9}" dt="2022-04-06T07:40:31.469" v="65"/>
          <ac:spMkLst>
            <pc:docMk/>
            <pc:sldMk cId="3208850151" sldId="525"/>
            <ac:spMk id="9" creationId="{3A375861-0D9D-09CA-DEA3-65765198A252}"/>
          </ac:spMkLst>
        </pc:spChg>
        <pc:spChg chg="del">
          <ac:chgData name="Arjen Venema" userId="S::arjen_strootman.net#ext#@corporateroot.onmicrosoft.com::319c4af3-57b6-4226-9066-7612324f2cf1" providerId="AD" clId="Web-{541A7C0C-267D-BC42-47F7-1EA6A3E87CB9}" dt="2022-04-06T07:40:01.546" v="57"/>
          <ac:spMkLst>
            <pc:docMk/>
            <pc:sldMk cId="3208850151" sldId="525"/>
            <ac:spMk id="10" creationId="{C30C63BC-B9C6-D4B1-D4E4-6CECE3C78915}"/>
          </ac:spMkLst>
        </pc:spChg>
        <pc:spChg chg="del">
          <ac:chgData name="Arjen Venema" userId="S::arjen_strootman.net#ext#@corporateroot.onmicrosoft.com::319c4af3-57b6-4226-9066-7612324f2cf1" providerId="AD" clId="Web-{541A7C0C-267D-BC42-47F7-1EA6A3E87CB9}" dt="2022-04-06T07:39:58.561" v="56"/>
          <ac:spMkLst>
            <pc:docMk/>
            <pc:sldMk cId="3208850151" sldId="525"/>
            <ac:spMk id="11" creationId="{E25B2ABF-D4A8-8524-51E4-A8E986BBAB48}"/>
          </ac:spMkLst>
        </pc:spChg>
        <pc:spChg chg="add mod">
          <ac:chgData name="Arjen Venema" userId="S::arjen_strootman.net#ext#@corporateroot.onmicrosoft.com::319c4af3-57b6-4226-9066-7612324f2cf1" providerId="AD" clId="Web-{541A7C0C-267D-BC42-47F7-1EA6A3E87CB9}" dt="2022-04-06T07:40:23.578" v="63" actId="1076"/>
          <ac:spMkLst>
            <pc:docMk/>
            <pc:sldMk cId="3208850151" sldId="525"/>
            <ac:spMk id="13" creationId="{71E0FAFE-5B22-912D-6E0F-4E3CA5018DDA}"/>
          </ac:spMkLst>
        </pc:spChg>
        <pc:spChg chg="add mod">
          <ac:chgData name="Arjen Venema" userId="S::arjen_strootman.net#ext#@corporateroot.onmicrosoft.com::319c4af3-57b6-4226-9066-7612324f2cf1" providerId="AD" clId="Web-{541A7C0C-267D-BC42-47F7-1EA6A3E87CB9}" dt="2022-04-06T07:40:26.328" v="64" actId="1076"/>
          <ac:spMkLst>
            <pc:docMk/>
            <pc:sldMk cId="3208850151" sldId="525"/>
            <ac:spMk id="14" creationId="{8B4758EE-9975-7103-0DAA-36DAD643D10E}"/>
          </ac:spMkLst>
        </pc:spChg>
        <pc:picChg chg="del">
          <ac:chgData name="Arjen Venema" userId="S::arjen_strootman.net#ext#@corporateroot.onmicrosoft.com::319c4af3-57b6-4226-9066-7612324f2cf1" providerId="AD" clId="Web-{541A7C0C-267D-BC42-47F7-1EA6A3E87CB9}" dt="2022-04-06T07:39:57.936" v="55"/>
          <ac:picMkLst>
            <pc:docMk/>
            <pc:sldMk cId="3208850151" sldId="525"/>
            <ac:picMk id="2" creationId="{FABF78F2-0B32-808A-9E43-F2A46075CA23}"/>
          </ac:picMkLst>
        </pc:picChg>
        <pc:picChg chg="add mod modCrop">
          <ac:chgData name="Arjen Venema" userId="S::arjen_strootman.net#ext#@corporateroot.onmicrosoft.com::319c4af3-57b6-4226-9066-7612324f2cf1" providerId="AD" clId="Web-{541A7C0C-267D-BC42-47F7-1EA6A3E87CB9}" dt="2022-04-06T07:40:10.218" v="59" actId="1076"/>
          <ac:picMkLst>
            <pc:docMk/>
            <pc:sldMk cId="3208850151" sldId="525"/>
            <ac:picMk id="4" creationId="{8A14BD93-11BF-8E5F-7F9B-1553336348CA}"/>
          </ac:picMkLst>
        </pc:picChg>
        <pc:picChg chg="del">
          <ac:chgData name="Arjen Venema" userId="S::arjen_strootman.net#ext#@corporateroot.onmicrosoft.com::319c4af3-57b6-4226-9066-7612324f2cf1" providerId="AD" clId="Web-{541A7C0C-267D-BC42-47F7-1EA6A3E87CB9}" dt="2022-04-06T07:34:25.416" v="0"/>
          <ac:picMkLst>
            <pc:docMk/>
            <pc:sldMk cId="3208850151" sldId="525"/>
            <ac:picMk id="12" creationId="{E7B08419-7431-8BB3-F2A3-9FBE3327E9A6}"/>
          </ac:picMkLst>
        </pc:picChg>
      </pc:sldChg>
      <pc:sldChg chg="addSp delSp modSp add ord replId">
        <pc:chgData name="Arjen Venema" userId="S::arjen_strootman.net#ext#@corporateroot.onmicrosoft.com::319c4af3-57b6-4226-9066-7612324f2cf1" providerId="AD" clId="Web-{541A7C0C-267D-BC42-47F7-1EA6A3E87CB9}" dt="2022-04-06T07:43:02.541" v="168" actId="1076"/>
        <pc:sldMkLst>
          <pc:docMk/>
          <pc:sldMk cId="295399611" sldId="529"/>
        </pc:sldMkLst>
        <pc:spChg chg="mod">
          <ac:chgData name="Arjen Venema" userId="S::arjen_strootman.net#ext#@corporateroot.onmicrosoft.com::319c4af3-57b6-4226-9066-7612324f2cf1" providerId="AD" clId="Web-{541A7C0C-267D-BC42-47F7-1EA6A3E87CB9}" dt="2022-04-06T07:40:52.877" v="70" actId="20577"/>
          <ac:spMkLst>
            <pc:docMk/>
            <pc:sldMk cId="295399611" sldId="529"/>
            <ac:spMk id="3" creationId="{CB90CD97-8703-0499-C76A-6CBD00403316}"/>
          </ac:spMkLst>
        </pc:spChg>
        <pc:spChg chg="mod">
          <ac:chgData name="Arjen Venema" userId="S::arjen_strootman.net#ext#@corporateroot.onmicrosoft.com::319c4af3-57b6-4226-9066-7612324f2cf1" providerId="AD" clId="Web-{541A7C0C-267D-BC42-47F7-1EA6A3E87CB9}" dt="2022-04-06T07:42:39.055" v="145" actId="20577"/>
          <ac:spMkLst>
            <pc:docMk/>
            <pc:sldMk cId="295399611" sldId="529"/>
            <ac:spMk id="6" creationId="{EC7F703B-4036-0470-55E1-E3A4A403A481}"/>
          </ac:spMkLst>
        </pc:spChg>
        <pc:spChg chg="mod">
          <ac:chgData name="Arjen Venema" userId="S::arjen_strootman.net#ext#@corporateroot.onmicrosoft.com::319c4af3-57b6-4226-9066-7612324f2cf1" providerId="AD" clId="Web-{541A7C0C-267D-BC42-47F7-1EA6A3E87CB9}" dt="2022-04-06T07:42:32.320" v="131" actId="20577"/>
          <ac:spMkLst>
            <pc:docMk/>
            <pc:sldMk cId="295399611" sldId="529"/>
            <ac:spMk id="7" creationId="{B4011D6F-2017-5C84-B4B4-BD108125D8EF}"/>
          </ac:spMkLst>
        </pc:spChg>
        <pc:spChg chg="add mod">
          <ac:chgData name="Arjen Venema" userId="S::arjen_strootman.net#ext#@corporateroot.onmicrosoft.com::319c4af3-57b6-4226-9066-7612324f2cf1" providerId="AD" clId="Web-{541A7C0C-267D-BC42-47F7-1EA6A3E87CB9}" dt="2022-04-06T07:43:02.541" v="168" actId="1076"/>
          <ac:spMkLst>
            <pc:docMk/>
            <pc:sldMk cId="295399611" sldId="529"/>
            <ac:spMk id="9" creationId="{49A77871-EFEB-3FE2-E654-4CCB02B21D93}"/>
          </ac:spMkLst>
        </pc:spChg>
        <pc:spChg chg="mod">
          <ac:chgData name="Arjen Venema" userId="S::arjen_strootman.net#ext#@corporateroot.onmicrosoft.com::319c4af3-57b6-4226-9066-7612324f2cf1" providerId="AD" clId="Web-{541A7C0C-267D-BC42-47F7-1EA6A3E87CB9}" dt="2022-04-06T07:42:14.929" v="114" actId="14100"/>
          <ac:spMkLst>
            <pc:docMk/>
            <pc:sldMk cId="295399611" sldId="529"/>
            <ac:spMk id="13" creationId="{71E0FAFE-5B22-912D-6E0F-4E3CA5018DDA}"/>
          </ac:spMkLst>
        </pc:spChg>
        <pc:spChg chg="mod">
          <ac:chgData name="Arjen Venema" userId="S::arjen_strootman.net#ext#@corporateroot.onmicrosoft.com::319c4af3-57b6-4226-9066-7612324f2cf1" providerId="AD" clId="Web-{541A7C0C-267D-BC42-47F7-1EA6A3E87CB9}" dt="2022-04-06T07:42:19.507" v="115" actId="20577"/>
          <ac:spMkLst>
            <pc:docMk/>
            <pc:sldMk cId="295399611" sldId="529"/>
            <ac:spMk id="14" creationId="{8B4758EE-9975-7103-0DAA-36DAD643D10E}"/>
          </ac:spMkLst>
        </pc:spChg>
        <pc:picChg chg="add mod modCrop">
          <ac:chgData name="Arjen Venema" userId="S::arjen_strootman.net#ext#@corporateroot.onmicrosoft.com::319c4af3-57b6-4226-9066-7612324f2cf1" providerId="AD" clId="Web-{541A7C0C-267D-BC42-47F7-1EA6A3E87CB9}" dt="2022-04-06T07:41:59.506" v="79" actId="1076"/>
          <ac:picMkLst>
            <pc:docMk/>
            <pc:sldMk cId="295399611" sldId="529"/>
            <ac:picMk id="2" creationId="{209646A4-EE79-8E1E-E696-789F8C7208E1}"/>
          </ac:picMkLst>
        </pc:picChg>
        <pc:picChg chg="del">
          <ac:chgData name="Arjen Venema" userId="S::arjen_strootman.net#ext#@corporateroot.onmicrosoft.com::319c4af3-57b6-4226-9066-7612324f2cf1" providerId="AD" clId="Web-{541A7C0C-267D-BC42-47F7-1EA6A3E87CB9}" dt="2022-04-06T07:41:07.050" v="71"/>
          <ac:picMkLst>
            <pc:docMk/>
            <pc:sldMk cId="295399611" sldId="529"/>
            <ac:picMk id="4" creationId="{8A14BD93-11BF-8E5F-7F9B-1553336348CA}"/>
          </ac:picMkLst>
        </pc:picChg>
      </pc:sldChg>
    </pc:docChg>
  </pc:docChgLst>
  <pc:docChgLst>
    <pc:chgData name="Roel van de Laar" userId="S::roel.van.de.laar@rhdhv.com::3cf61920-e559-4a0d-a194-7317e7ee50ab" providerId="AD" clId="Web-{197DA5A2-509F-8B46-598D-3C5168B47581}"/>
    <pc:docChg chg="modSld">
      <pc:chgData name="Roel van de Laar" userId="S::roel.van.de.laar@rhdhv.com::3cf61920-e559-4a0d-a194-7317e7ee50ab" providerId="AD" clId="Web-{197DA5A2-509F-8B46-598D-3C5168B47581}" dt="2022-04-06T12:21:55.430" v="0"/>
      <pc:docMkLst>
        <pc:docMk/>
      </pc:docMkLst>
      <pc:sldChg chg="modSp">
        <pc:chgData name="Roel van de Laar" userId="S::roel.van.de.laar@rhdhv.com::3cf61920-e559-4a0d-a194-7317e7ee50ab" providerId="AD" clId="Web-{197DA5A2-509F-8B46-598D-3C5168B47581}" dt="2022-04-06T12:21:55.430" v="0"/>
        <pc:sldMkLst>
          <pc:docMk/>
          <pc:sldMk cId="2045720075" sldId="501"/>
        </pc:sldMkLst>
        <pc:graphicFrameChg chg="modGraphic">
          <ac:chgData name="Roel van de Laar" userId="S::roel.van.de.laar@rhdhv.com::3cf61920-e559-4a0d-a194-7317e7ee50ab" providerId="AD" clId="Web-{197DA5A2-509F-8B46-598D-3C5168B47581}" dt="2022-04-06T12:21:55.430" v="0"/>
          <ac:graphicFrameMkLst>
            <pc:docMk/>
            <pc:sldMk cId="2045720075" sldId="501"/>
            <ac:graphicFrameMk id="8" creationId="{ED32E61D-6B23-4915-5170-A7B00DA2FF5B}"/>
          </ac:graphicFrameMkLst>
        </pc:graphicFrameChg>
      </pc:sldChg>
    </pc:docChg>
  </pc:docChgLst>
  <pc:docChgLst>
    <pc:chgData name="Annemarie Bovée" userId="S::abovee_brabant.nl#ext#@corporateroot.onmicrosoft.com::4880fe6e-bf93-49cf-89c2-13c7b6364a14" providerId="AD" clId="Web-{E3BBC967-C7D7-37BB-29FE-BA4BF85C2E62}"/>
    <pc:docChg chg="">
      <pc:chgData name="Annemarie Bovée" userId="S::abovee_brabant.nl#ext#@corporateroot.onmicrosoft.com::4880fe6e-bf93-49cf-89c2-13c7b6364a14" providerId="AD" clId="Web-{E3BBC967-C7D7-37BB-29FE-BA4BF85C2E62}" dt="2022-03-24T10:26:14.218" v="0"/>
      <pc:docMkLst>
        <pc:docMk/>
      </pc:docMkLst>
      <pc:sldChg chg="addCm">
        <pc:chgData name="Annemarie Bovée" userId="S::abovee_brabant.nl#ext#@corporateroot.onmicrosoft.com::4880fe6e-bf93-49cf-89c2-13c7b6364a14" providerId="AD" clId="Web-{E3BBC967-C7D7-37BB-29FE-BA4BF85C2E62}" dt="2022-03-24T10:26:14.218" v="0"/>
        <pc:sldMkLst>
          <pc:docMk/>
          <pc:sldMk cId="4093939007" sldId="488"/>
        </pc:sldMkLst>
      </pc:sldChg>
    </pc:docChg>
  </pc:docChgLst>
  <pc:docChgLst>
    <pc:chgData name="Arjen Venema" userId="S::arjen_strootman.net#ext#@corporateroot.onmicrosoft.com::319c4af3-57b6-4226-9066-7612324f2cf1" providerId="AD" clId="Web-{169B01FB-F785-9BA5-DAA7-0AEDD7144031}"/>
    <pc:docChg chg="addSld delSld modSld sldOrd">
      <pc:chgData name="Arjen Venema" userId="S::arjen_strootman.net#ext#@corporateroot.onmicrosoft.com::319c4af3-57b6-4226-9066-7612324f2cf1" providerId="AD" clId="Web-{169B01FB-F785-9BA5-DAA7-0AEDD7144031}" dt="2022-04-05T08:46:01.657" v="223" actId="1076"/>
      <pc:docMkLst>
        <pc:docMk/>
      </pc:docMkLst>
      <pc:sldChg chg="addSp delSp modSp">
        <pc:chgData name="Arjen Venema" userId="S::arjen_strootman.net#ext#@corporateroot.onmicrosoft.com::319c4af3-57b6-4226-9066-7612324f2cf1" providerId="AD" clId="Web-{169B01FB-F785-9BA5-DAA7-0AEDD7144031}" dt="2022-04-05T08:44:24.074" v="207" actId="14100"/>
        <pc:sldMkLst>
          <pc:docMk/>
          <pc:sldMk cId="2112687327" sldId="494"/>
        </pc:sldMkLst>
        <pc:spChg chg="mod">
          <ac:chgData name="Arjen Venema" userId="S::arjen_strootman.net#ext#@corporateroot.onmicrosoft.com::319c4af3-57b6-4226-9066-7612324f2cf1" providerId="AD" clId="Web-{169B01FB-F785-9BA5-DAA7-0AEDD7144031}" dt="2022-04-05T08:42:55.975" v="190" actId="14100"/>
          <ac:spMkLst>
            <pc:docMk/>
            <pc:sldMk cId="2112687327" sldId="494"/>
            <ac:spMk id="6" creationId="{1FDC6903-E5D6-CF85-687B-9F84E419B878}"/>
          </ac:spMkLst>
        </pc:spChg>
        <pc:picChg chg="del mod">
          <ac:chgData name="Arjen Venema" userId="S::arjen_strootman.net#ext#@corporateroot.onmicrosoft.com::319c4af3-57b6-4226-9066-7612324f2cf1" providerId="AD" clId="Web-{169B01FB-F785-9BA5-DAA7-0AEDD7144031}" dt="2022-04-05T08:41:34.299" v="184"/>
          <ac:picMkLst>
            <pc:docMk/>
            <pc:sldMk cId="2112687327" sldId="494"/>
            <ac:picMk id="2" creationId="{B6A31352-F737-FAA9-7226-6B8733DB0D2E}"/>
          </ac:picMkLst>
        </pc:picChg>
        <pc:picChg chg="add mod">
          <ac:chgData name="Arjen Venema" userId="S::arjen_strootman.net#ext#@corporateroot.onmicrosoft.com::319c4af3-57b6-4226-9066-7612324f2cf1" providerId="AD" clId="Web-{169B01FB-F785-9BA5-DAA7-0AEDD7144031}" dt="2022-04-05T08:42:27.943" v="187" actId="14100"/>
          <ac:picMkLst>
            <pc:docMk/>
            <pc:sldMk cId="2112687327" sldId="494"/>
            <ac:picMk id="3" creationId="{D9854080-AB42-0FF5-AF61-38180C6C8242}"/>
          </ac:picMkLst>
        </pc:picChg>
        <pc:picChg chg="add del mod">
          <ac:chgData name="Arjen Venema" userId="S::arjen_strootman.net#ext#@corporateroot.onmicrosoft.com::319c4af3-57b6-4226-9066-7612324f2cf1" providerId="AD" clId="Web-{169B01FB-F785-9BA5-DAA7-0AEDD7144031}" dt="2022-04-05T08:43:01.460" v="192"/>
          <ac:picMkLst>
            <pc:docMk/>
            <pc:sldMk cId="2112687327" sldId="494"/>
            <ac:picMk id="5" creationId="{8422FFBB-D1FB-05BE-9108-BFC9A145A00D}"/>
          </ac:picMkLst>
        </pc:picChg>
        <pc:picChg chg="add mod modCrop">
          <ac:chgData name="Arjen Venema" userId="S::arjen_strootman.net#ext#@corporateroot.onmicrosoft.com::319c4af3-57b6-4226-9066-7612324f2cf1" providerId="AD" clId="Web-{169B01FB-F785-9BA5-DAA7-0AEDD7144031}" dt="2022-04-05T08:44:24.074" v="207" actId="14100"/>
          <ac:picMkLst>
            <pc:docMk/>
            <pc:sldMk cId="2112687327" sldId="494"/>
            <ac:picMk id="7" creationId="{E86D2380-44B7-E8C8-071E-15B610449829}"/>
          </ac:picMkLst>
        </pc:picChg>
      </pc:sldChg>
      <pc:sldChg chg="addSp delSp modSp">
        <pc:chgData name="Arjen Venema" userId="S::arjen_strootman.net#ext#@corporateroot.onmicrosoft.com::319c4af3-57b6-4226-9066-7612324f2cf1" providerId="AD" clId="Web-{169B01FB-F785-9BA5-DAA7-0AEDD7144031}" dt="2022-04-05T08:43:38.946" v="200" actId="14100"/>
        <pc:sldMkLst>
          <pc:docMk/>
          <pc:sldMk cId="218433124" sldId="495"/>
        </pc:sldMkLst>
        <pc:spChg chg="mod">
          <ac:chgData name="Arjen Venema" userId="S::arjen_strootman.net#ext#@corporateroot.onmicrosoft.com::319c4af3-57b6-4226-9066-7612324f2cf1" providerId="AD" clId="Web-{169B01FB-F785-9BA5-DAA7-0AEDD7144031}" dt="2022-04-05T08:38:05.710" v="168" actId="14100"/>
          <ac:spMkLst>
            <pc:docMk/>
            <pc:sldMk cId="218433124" sldId="495"/>
            <ac:spMk id="6" creationId="{F7B2983B-A60A-EDA6-3C36-66AB7964064C}"/>
          </ac:spMkLst>
        </pc:spChg>
        <pc:picChg chg="mod">
          <ac:chgData name="Arjen Venema" userId="S::arjen_strootman.net#ext#@corporateroot.onmicrosoft.com::319c4af3-57b6-4226-9066-7612324f2cf1" providerId="AD" clId="Web-{169B01FB-F785-9BA5-DAA7-0AEDD7144031}" dt="2022-04-05T08:38:00.803" v="167" actId="14100"/>
          <ac:picMkLst>
            <pc:docMk/>
            <pc:sldMk cId="218433124" sldId="495"/>
            <ac:picMk id="2" creationId="{2C87E49C-A278-EA94-DE25-DB2A5B7A1FB5}"/>
          </ac:picMkLst>
        </pc:picChg>
        <pc:picChg chg="add mod modCrop">
          <ac:chgData name="Arjen Venema" userId="S::arjen_strootman.net#ext#@corporateroot.onmicrosoft.com::319c4af3-57b6-4226-9066-7612324f2cf1" providerId="AD" clId="Web-{169B01FB-F785-9BA5-DAA7-0AEDD7144031}" dt="2022-04-05T08:43:38.946" v="200" actId="14100"/>
          <ac:picMkLst>
            <pc:docMk/>
            <pc:sldMk cId="218433124" sldId="495"/>
            <ac:picMk id="3" creationId="{131D5FC5-F152-FCCB-B426-99DAAA38A912}"/>
          </ac:picMkLst>
        </pc:picChg>
        <pc:picChg chg="add del mod">
          <ac:chgData name="Arjen Venema" userId="S::arjen_strootman.net#ext#@corporateroot.onmicrosoft.com::319c4af3-57b6-4226-9066-7612324f2cf1" providerId="AD" clId="Web-{169B01FB-F785-9BA5-DAA7-0AEDD7144031}" dt="2022-04-05T08:43:20.883" v="196"/>
          <ac:picMkLst>
            <pc:docMk/>
            <pc:sldMk cId="218433124" sldId="495"/>
            <ac:picMk id="5" creationId="{6D8F44E4-9AA9-8275-AE47-D2B15CD063EC}"/>
          </ac:picMkLst>
        </pc:picChg>
      </pc:sldChg>
      <pc:sldChg chg="addSp delSp modSp">
        <pc:chgData name="Arjen Venema" userId="S::arjen_strootman.net#ext#@corporateroot.onmicrosoft.com::319c4af3-57b6-4226-9066-7612324f2cf1" providerId="AD" clId="Web-{169B01FB-F785-9BA5-DAA7-0AEDD7144031}" dt="2022-04-05T08:45:21.202" v="214" actId="14100"/>
        <pc:sldMkLst>
          <pc:docMk/>
          <pc:sldMk cId="2379980839" sldId="496"/>
        </pc:sldMkLst>
        <pc:picChg chg="del">
          <ac:chgData name="Arjen Venema" userId="S::arjen_strootman.net#ext#@corporateroot.onmicrosoft.com::319c4af3-57b6-4226-9066-7612324f2cf1" providerId="AD" clId="Web-{169B01FB-F785-9BA5-DAA7-0AEDD7144031}" dt="2022-04-05T08:44:30.808" v="208"/>
          <ac:picMkLst>
            <pc:docMk/>
            <pc:sldMk cId="2379980839" sldId="496"/>
            <ac:picMk id="2" creationId="{B676F350-CD6B-D6E2-F08E-3F3A2939F289}"/>
          </ac:picMkLst>
        </pc:picChg>
        <pc:picChg chg="add mod modCrop">
          <ac:chgData name="Arjen Venema" userId="S::arjen_strootman.net#ext#@corporateroot.onmicrosoft.com::319c4af3-57b6-4226-9066-7612324f2cf1" providerId="AD" clId="Web-{169B01FB-F785-9BA5-DAA7-0AEDD7144031}" dt="2022-04-05T08:45:21.202" v="214" actId="14100"/>
          <ac:picMkLst>
            <pc:docMk/>
            <pc:sldMk cId="2379980839" sldId="496"/>
            <ac:picMk id="4" creationId="{46DD506E-24F8-6207-E201-0C9910AA65C5}"/>
          </ac:picMkLst>
        </pc:picChg>
      </pc:sldChg>
      <pc:sldChg chg="addSp delSp modSp">
        <pc:chgData name="Arjen Venema" userId="S::arjen_strootman.net#ext#@corporateroot.onmicrosoft.com::319c4af3-57b6-4226-9066-7612324f2cf1" providerId="AD" clId="Web-{169B01FB-F785-9BA5-DAA7-0AEDD7144031}" dt="2022-04-05T08:45:51.594" v="220" actId="14100"/>
        <pc:sldMkLst>
          <pc:docMk/>
          <pc:sldMk cId="3332509296" sldId="497"/>
        </pc:sldMkLst>
        <pc:picChg chg="add mod modCrop">
          <ac:chgData name="Arjen Venema" userId="S::arjen_strootman.net#ext#@corporateroot.onmicrosoft.com::319c4af3-57b6-4226-9066-7612324f2cf1" providerId="AD" clId="Web-{169B01FB-F785-9BA5-DAA7-0AEDD7144031}" dt="2022-04-05T08:45:51.594" v="220" actId="14100"/>
          <ac:picMkLst>
            <pc:docMk/>
            <pc:sldMk cId="3332509296" sldId="497"/>
            <ac:picMk id="4" creationId="{EE334AB1-199D-EBF0-3D9B-F43FA0116451}"/>
          </ac:picMkLst>
        </pc:picChg>
        <pc:picChg chg="del">
          <ac:chgData name="Arjen Venema" userId="S::arjen_strootman.net#ext#@corporateroot.onmicrosoft.com::319c4af3-57b6-4226-9066-7612324f2cf1" providerId="AD" clId="Web-{169B01FB-F785-9BA5-DAA7-0AEDD7144031}" dt="2022-04-05T08:45:30.046" v="215"/>
          <ac:picMkLst>
            <pc:docMk/>
            <pc:sldMk cId="3332509296" sldId="497"/>
            <ac:picMk id="5" creationId="{50A534EE-B09A-ECA0-FEC4-E5F4CDABB305}"/>
          </ac:picMkLst>
        </pc:picChg>
      </pc:sldChg>
      <pc:sldChg chg="addSp delSp modSp">
        <pc:chgData name="Arjen Venema" userId="S::arjen_strootman.net#ext#@corporateroot.onmicrosoft.com::319c4af3-57b6-4226-9066-7612324f2cf1" providerId="AD" clId="Web-{169B01FB-F785-9BA5-DAA7-0AEDD7144031}" dt="2022-04-05T08:46:01.657" v="223" actId="1076"/>
        <pc:sldMkLst>
          <pc:docMk/>
          <pc:sldMk cId="2863083868" sldId="498"/>
        </pc:sldMkLst>
        <pc:picChg chg="add mod">
          <ac:chgData name="Arjen Venema" userId="S::arjen_strootman.net#ext#@corporateroot.onmicrosoft.com::319c4af3-57b6-4226-9066-7612324f2cf1" providerId="AD" clId="Web-{169B01FB-F785-9BA5-DAA7-0AEDD7144031}" dt="2022-04-05T08:46:01.657" v="223" actId="1076"/>
          <ac:picMkLst>
            <pc:docMk/>
            <pc:sldMk cId="2863083868" sldId="498"/>
            <ac:picMk id="4" creationId="{54597F3A-2183-5549-F864-0AEC078DAE84}"/>
          </ac:picMkLst>
        </pc:picChg>
        <pc:picChg chg="del">
          <ac:chgData name="Arjen Venema" userId="S::arjen_strootman.net#ext#@corporateroot.onmicrosoft.com::319c4af3-57b6-4226-9066-7612324f2cf1" providerId="AD" clId="Web-{169B01FB-F785-9BA5-DAA7-0AEDD7144031}" dt="2022-04-05T08:45:57.579" v="221"/>
          <ac:picMkLst>
            <pc:docMk/>
            <pc:sldMk cId="2863083868" sldId="498"/>
            <ac:picMk id="5" creationId="{21057AB7-83D8-9A9A-EC51-7232B485BBD7}"/>
          </ac:picMkLst>
        </pc:picChg>
      </pc:sldChg>
      <pc:sldChg chg="addSp delSp">
        <pc:chgData name="Arjen Venema" userId="S::arjen_strootman.net#ext#@corporateroot.onmicrosoft.com::319c4af3-57b6-4226-9066-7612324f2cf1" providerId="AD" clId="Web-{169B01FB-F785-9BA5-DAA7-0AEDD7144031}" dt="2022-04-05T08:40:37.577" v="182"/>
        <pc:sldMkLst>
          <pc:docMk/>
          <pc:sldMk cId="516489194" sldId="499"/>
        </pc:sldMkLst>
        <pc:picChg chg="del">
          <ac:chgData name="Arjen Venema" userId="S::arjen_strootman.net#ext#@corporateroot.onmicrosoft.com::319c4af3-57b6-4226-9066-7612324f2cf1" providerId="AD" clId="Web-{169B01FB-F785-9BA5-DAA7-0AEDD7144031}" dt="2022-04-05T08:40:22.358" v="181"/>
          <ac:picMkLst>
            <pc:docMk/>
            <pc:sldMk cId="516489194" sldId="499"/>
            <ac:picMk id="2" creationId="{4F4CADD2-81A3-938D-DD05-EA28FF707C11}"/>
          </ac:picMkLst>
        </pc:picChg>
        <pc:picChg chg="add">
          <ac:chgData name="Arjen Venema" userId="S::arjen_strootman.net#ext#@corporateroot.onmicrosoft.com::319c4af3-57b6-4226-9066-7612324f2cf1" providerId="AD" clId="Web-{169B01FB-F785-9BA5-DAA7-0AEDD7144031}" dt="2022-04-05T08:40:37.577" v="182"/>
          <ac:picMkLst>
            <pc:docMk/>
            <pc:sldMk cId="516489194" sldId="499"/>
            <ac:picMk id="5" creationId="{83E62536-BADE-6ABF-FB82-F330C152D4F6}"/>
          </ac:picMkLst>
        </pc:picChg>
      </pc:sldChg>
      <pc:sldChg chg="addSp delSp modSp">
        <pc:chgData name="Arjen Venema" userId="S::arjen_strootman.net#ext#@corporateroot.onmicrosoft.com::319c4af3-57b6-4226-9066-7612324f2cf1" providerId="AD" clId="Web-{169B01FB-F785-9BA5-DAA7-0AEDD7144031}" dt="2022-04-05T08:39:56.575" v="180" actId="14100"/>
        <pc:sldMkLst>
          <pc:docMk/>
          <pc:sldMk cId="4287838602" sldId="500"/>
        </pc:sldMkLst>
        <pc:picChg chg="add mod modCrop">
          <ac:chgData name="Arjen Venema" userId="S::arjen_strootman.net#ext#@corporateroot.onmicrosoft.com::319c4af3-57b6-4226-9066-7612324f2cf1" providerId="AD" clId="Web-{169B01FB-F785-9BA5-DAA7-0AEDD7144031}" dt="2022-04-05T08:39:56.575" v="180" actId="14100"/>
          <ac:picMkLst>
            <pc:docMk/>
            <pc:sldMk cId="4287838602" sldId="500"/>
            <ac:picMk id="2" creationId="{0C8C9147-DFA2-A371-6468-8E5629B79F38}"/>
          </ac:picMkLst>
        </pc:picChg>
        <pc:picChg chg="del">
          <ac:chgData name="Arjen Venema" userId="S::arjen_strootman.net#ext#@corporateroot.onmicrosoft.com::319c4af3-57b6-4226-9066-7612324f2cf1" providerId="AD" clId="Web-{169B01FB-F785-9BA5-DAA7-0AEDD7144031}" dt="2022-04-05T08:39:15.495" v="175"/>
          <ac:picMkLst>
            <pc:docMk/>
            <pc:sldMk cId="4287838602" sldId="500"/>
            <ac:picMk id="5" creationId="{45E0B725-3161-88F0-F7AB-ADE1D1935845}"/>
          </ac:picMkLst>
        </pc:picChg>
      </pc:sldChg>
      <pc:sldChg chg="addSp delSp modSp">
        <pc:chgData name="Arjen Venema" userId="S::arjen_strootman.net#ext#@corporateroot.onmicrosoft.com::319c4af3-57b6-4226-9066-7612324f2cf1" providerId="AD" clId="Web-{169B01FB-F785-9BA5-DAA7-0AEDD7144031}" dt="2022-04-05T08:39:04.666" v="174" actId="14100"/>
        <pc:sldMkLst>
          <pc:docMk/>
          <pc:sldMk cId="2045720075" sldId="501"/>
        </pc:sldMkLst>
        <pc:picChg chg="add mod modCrop">
          <ac:chgData name="Arjen Venema" userId="S::arjen_strootman.net#ext#@corporateroot.onmicrosoft.com::319c4af3-57b6-4226-9066-7612324f2cf1" providerId="AD" clId="Web-{169B01FB-F785-9BA5-DAA7-0AEDD7144031}" dt="2022-04-05T08:39:04.666" v="174" actId="14100"/>
          <ac:picMkLst>
            <pc:docMk/>
            <pc:sldMk cId="2045720075" sldId="501"/>
            <ac:picMk id="2" creationId="{01238B03-F52A-A44D-42E3-E72C4E3D8997}"/>
          </ac:picMkLst>
        </pc:picChg>
        <pc:picChg chg="del">
          <ac:chgData name="Arjen Venema" userId="S::arjen_strootman.net#ext#@corporateroot.onmicrosoft.com::319c4af3-57b6-4226-9066-7612324f2cf1" providerId="AD" clId="Web-{169B01FB-F785-9BA5-DAA7-0AEDD7144031}" dt="2022-04-05T08:38:13.398" v="169"/>
          <ac:picMkLst>
            <pc:docMk/>
            <pc:sldMk cId="2045720075" sldId="501"/>
            <ac:picMk id="12" creationId="{9C2B1AEA-0855-38CD-35C9-D6F3673730DF}"/>
          </ac:picMkLst>
        </pc:picChg>
      </pc:sldChg>
      <pc:sldChg chg="addSp delSp modSp">
        <pc:chgData name="Arjen Venema" userId="S::arjen_strootman.net#ext#@corporateroot.onmicrosoft.com::319c4af3-57b6-4226-9066-7612324f2cf1" providerId="AD" clId="Web-{169B01FB-F785-9BA5-DAA7-0AEDD7144031}" dt="2022-04-05T08:19:06.166" v="107"/>
        <pc:sldMkLst>
          <pc:docMk/>
          <pc:sldMk cId="3884122163" sldId="513"/>
        </pc:sldMkLst>
        <pc:spChg chg="del">
          <ac:chgData name="Arjen Venema" userId="S::arjen_strootman.net#ext#@corporateroot.onmicrosoft.com::319c4af3-57b6-4226-9066-7612324f2cf1" providerId="AD" clId="Web-{169B01FB-F785-9BA5-DAA7-0AEDD7144031}" dt="2022-04-05T08:12:46.317" v="1"/>
          <ac:spMkLst>
            <pc:docMk/>
            <pc:sldMk cId="3884122163" sldId="513"/>
            <ac:spMk id="2" creationId="{F7C8A298-4ED2-2AF9-0376-A9D7E0D79AED}"/>
          </ac:spMkLst>
        </pc:spChg>
        <pc:spChg chg="mod">
          <ac:chgData name="Arjen Venema" userId="S::arjen_strootman.net#ext#@corporateroot.onmicrosoft.com::319c4af3-57b6-4226-9066-7612324f2cf1" providerId="AD" clId="Web-{169B01FB-F785-9BA5-DAA7-0AEDD7144031}" dt="2022-04-05T08:18:22.382" v="100" actId="20577"/>
          <ac:spMkLst>
            <pc:docMk/>
            <pc:sldMk cId="3884122163" sldId="513"/>
            <ac:spMk id="3" creationId="{CB90CD97-8703-0499-C76A-6CBD00403316}"/>
          </ac:spMkLst>
        </pc:spChg>
        <pc:spChg chg="add mod">
          <ac:chgData name="Arjen Venema" userId="S::arjen_strootman.net#ext#@corporateroot.onmicrosoft.com::319c4af3-57b6-4226-9066-7612324f2cf1" providerId="AD" clId="Web-{169B01FB-F785-9BA5-DAA7-0AEDD7144031}" dt="2022-04-05T08:17:38.848" v="89" actId="1076"/>
          <ac:spMkLst>
            <pc:docMk/>
            <pc:sldMk cId="3884122163" sldId="513"/>
            <ac:spMk id="6" creationId="{EC7F703B-4036-0470-55E1-E3A4A403A481}"/>
          </ac:spMkLst>
        </pc:spChg>
        <pc:spChg chg="add mod">
          <ac:chgData name="Arjen Venema" userId="S::arjen_strootman.net#ext#@corporateroot.onmicrosoft.com::319c4af3-57b6-4226-9066-7612324f2cf1" providerId="AD" clId="Web-{169B01FB-F785-9BA5-DAA7-0AEDD7144031}" dt="2022-04-05T08:15:34.983" v="61" actId="20577"/>
          <ac:spMkLst>
            <pc:docMk/>
            <pc:sldMk cId="3884122163" sldId="513"/>
            <ac:spMk id="7" creationId="{B4011D6F-2017-5C84-B4B4-BD108125D8EF}"/>
          </ac:spMkLst>
        </pc:spChg>
        <pc:spChg chg="add mod">
          <ac:chgData name="Arjen Venema" userId="S::arjen_strootman.net#ext#@corporateroot.onmicrosoft.com::319c4af3-57b6-4226-9066-7612324f2cf1" providerId="AD" clId="Web-{169B01FB-F785-9BA5-DAA7-0AEDD7144031}" dt="2022-04-05T08:18:27.179" v="101" actId="1076"/>
          <ac:spMkLst>
            <pc:docMk/>
            <pc:sldMk cId="3884122163" sldId="513"/>
            <ac:spMk id="8" creationId="{BEB002A3-3CD3-D38B-1081-FBC52CB3F55C}"/>
          </ac:spMkLst>
        </pc:spChg>
        <pc:spChg chg="add mod">
          <ac:chgData name="Arjen Venema" userId="S::arjen_strootman.net#ext#@corporateroot.onmicrosoft.com::319c4af3-57b6-4226-9066-7612324f2cf1" providerId="AD" clId="Web-{169B01FB-F785-9BA5-DAA7-0AEDD7144031}" dt="2022-04-05T08:17:34.223" v="88" actId="14100"/>
          <ac:spMkLst>
            <pc:docMk/>
            <pc:sldMk cId="3884122163" sldId="513"/>
            <ac:spMk id="9" creationId="{3A375861-0D9D-09CA-DEA3-65765198A252}"/>
          </ac:spMkLst>
        </pc:spChg>
        <pc:spChg chg="add mod">
          <ac:chgData name="Arjen Venema" userId="S::arjen_strootman.net#ext#@corporateroot.onmicrosoft.com::319c4af3-57b6-4226-9066-7612324f2cf1" providerId="AD" clId="Web-{169B01FB-F785-9BA5-DAA7-0AEDD7144031}" dt="2022-04-05T08:18:10.053" v="97" actId="1076"/>
          <ac:spMkLst>
            <pc:docMk/>
            <pc:sldMk cId="3884122163" sldId="513"/>
            <ac:spMk id="10" creationId="{C30C63BC-B9C6-D4B1-D4E4-6CECE3C78915}"/>
          </ac:spMkLst>
        </pc:spChg>
        <pc:spChg chg="add mod">
          <ac:chgData name="Arjen Venema" userId="S::arjen_strootman.net#ext#@corporateroot.onmicrosoft.com::319c4af3-57b6-4226-9066-7612324f2cf1" providerId="AD" clId="Web-{169B01FB-F785-9BA5-DAA7-0AEDD7144031}" dt="2022-04-05T08:18:14.132" v="98" actId="1076"/>
          <ac:spMkLst>
            <pc:docMk/>
            <pc:sldMk cId="3884122163" sldId="513"/>
            <ac:spMk id="11" creationId="{E25B2ABF-D4A8-8524-51E4-A8E986BBAB48}"/>
          </ac:spMkLst>
        </pc:spChg>
        <pc:picChg chg="add mod modCrop">
          <ac:chgData name="Arjen Venema" userId="S::arjen_strootman.net#ext#@corporateroot.onmicrosoft.com::319c4af3-57b6-4226-9066-7612324f2cf1" providerId="AD" clId="Web-{169B01FB-F785-9BA5-DAA7-0AEDD7144031}" dt="2022-04-05T08:18:52.009" v="105"/>
          <ac:picMkLst>
            <pc:docMk/>
            <pc:sldMk cId="3884122163" sldId="513"/>
            <ac:picMk id="4" creationId="{DB2EF211-3B7B-C012-7BA7-851E6CC4BDFE}"/>
          </ac:picMkLst>
        </pc:picChg>
        <pc:picChg chg="add mod modCrop">
          <ac:chgData name="Arjen Venema" userId="S::arjen_strootman.net#ext#@corporateroot.onmicrosoft.com::319c4af3-57b6-4226-9066-7612324f2cf1" providerId="AD" clId="Web-{169B01FB-F785-9BA5-DAA7-0AEDD7144031}" dt="2022-04-05T08:19:06.166" v="107"/>
          <ac:picMkLst>
            <pc:docMk/>
            <pc:sldMk cId="3884122163" sldId="513"/>
            <ac:picMk id="5" creationId="{10ECC6EA-036C-6BEE-2CDD-2AA48B603D37}"/>
          </ac:picMkLst>
        </pc:picChg>
      </pc:sldChg>
      <pc:sldChg chg="delSp del">
        <pc:chgData name="Arjen Venema" userId="S::arjen_strootman.net#ext#@corporateroot.onmicrosoft.com::319c4af3-57b6-4226-9066-7612324f2cf1" providerId="AD" clId="Web-{169B01FB-F785-9BA5-DAA7-0AEDD7144031}" dt="2022-04-05T08:28:48.806" v="111"/>
        <pc:sldMkLst>
          <pc:docMk/>
          <pc:sldMk cId="951845520" sldId="514"/>
        </pc:sldMkLst>
        <pc:spChg chg="del">
          <ac:chgData name="Arjen Venema" userId="S::arjen_strootman.net#ext#@corporateroot.onmicrosoft.com::319c4af3-57b6-4226-9066-7612324f2cf1" providerId="AD" clId="Web-{169B01FB-F785-9BA5-DAA7-0AEDD7144031}" dt="2022-04-05T08:28:38.118" v="108"/>
          <ac:spMkLst>
            <pc:docMk/>
            <pc:sldMk cId="951845520" sldId="514"/>
            <ac:spMk id="2" creationId="{379B447D-E193-4903-1AA8-93E3102D778E}"/>
          </ac:spMkLst>
        </pc:spChg>
      </pc:sldChg>
      <pc:sldChg chg="addSp delSp modSp add ord replId">
        <pc:chgData name="Arjen Venema" userId="S::arjen_strootman.net#ext#@corporateroot.onmicrosoft.com::319c4af3-57b6-4226-9066-7612324f2cf1" providerId="AD" clId="Web-{169B01FB-F785-9BA5-DAA7-0AEDD7144031}" dt="2022-04-05T08:33:36.305" v="156" actId="1076"/>
        <pc:sldMkLst>
          <pc:docMk/>
          <pc:sldMk cId="3208850151" sldId="525"/>
        </pc:sldMkLst>
        <pc:spChg chg="mod">
          <ac:chgData name="Arjen Venema" userId="S::arjen_strootman.net#ext#@corporateroot.onmicrosoft.com::319c4af3-57b6-4226-9066-7612324f2cf1" providerId="AD" clId="Web-{169B01FB-F785-9BA5-DAA7-0AEDD7144031}" dt="2022-04-05T08:33:36.305" v="156" actId="1076"/>
          <ac:spMkLst>
            <pc:docMk/>
            <pc:sldMk cId="3208850151" sldId="525"/>
            <ac:spMk id="6" creationId="{EC7F703B-4036-0470-55E1-E3A4A403A481}"/>
          </ac:spMkLst>
        </pc:spChg>
        <pc:spChg chg="mod">
          <ac:chgData name="Arjen Venema" userId="S::arjen_strootman.net#ext#@corporateroot.onmicrosoft.com::319c4af3-57b6-4226-9066-7612324f2cf1" providerId="AD" clId="Web-{169B01FB-F785-9BA5-DAA7-0AEDD7144031}" dt="2022-04-05T08:31:18.251" v="135" actId="20577"/>
          <ac:spMkLst>
            <pc:docMk/>
            <pc:sldMk cId="3208850151" sldId="525"/>
            <ac:spMk id="7" creationId="{B4011D6F-2017-5C84-B4B4-BD108125D8EF}"/>
          </ac:spMkLst>
        </pc:spChg>
        <pc:spChg chg="mod">
          <ac:chgData name="Arjen Venema" userId="S::arjen_strootman.net#ext#@corporateroot.onmicrosoft.com::319c4af3-57b6-4226-9066-7612324f2cf1" providerId="AD" clId="Web-{169B01FB-F785-9BA5-DAA7-0AEDD7144031}" dt="2022-04-05T08:30:55.797" v="130" actId="20577"/>
          <ac:spMkLst>
            <pc:docMk/>
            <pc:sldMk cId="3208850151" sldId="525"/>
            <ac:spMk id="8" creationId="{BEB002A3-3CD3-D38B-1081-FBC52CB3F55C}"/>
          </ac:spMkLst>
        </pc:spChg>
        <pc:spChg chg="mod">
          <ac:chgData name="Arjen Venema" userId="S::arjen_strootman.net#ext#@corporateroot.onmicrosoft.com::319c4af3-57b6-4226-9066-7612324f2cf1" providerId="AD" clId="Web-{169B01FB-F785-9BA5-DAA7-0AEDD7144031}" dt="2022-04-05T08:33:20.242" v="155" actId="14100"/>
          <ac:spMkLst>
            <pc:docMk/>
            <pc:sldMk cId="3208850151" sldId="525"/>
            <ac:spMk id="9" creationId="{3A375861-0D9D-09CA-DEA3-65765198A252}"/>
          </ac:spMkLst>
        </pc:spChg>
        <pc:spChg chg="mod">
          <ac:chgData name="Arjen Venema" userId="S::arjen_strootman.net#ext#@corporateroot.onmicrosoft.com::319c4af3-57b6-4226-9066-7612324f2cf1" providerId="AD" clId="Web-{169B01FB-F785-9BA5-DAA7-0AEDD7144031}" dt="2022-04-05T08:31:09.188" v="132" actId="14100"/>
          <ac:spMkLst>
            <pc:docMk/>
            <pc:sldMk cId="3208850151" sldId="525"/>
            <ac:spMk id="10" creationId="{C30C63BC-B9C6-D4B1-D4E4-6CECE3C78915}"/>
          </ac:spMkLst>
        </pc:spChg>
        <pc:picChg chg="add mod ord modCrop">
          <ac:chgData name="Arjen Venema" userId="S::arjen_strootman.net#ext#@corporateroot.onmicrosoft.com::319c4af3-57b6-4226-9066-7612324f2cf1" providerId="AD" clId="Web-{169B01FB-F785-9BA5-DAA7-0AEDD7144031}" dt="2022-04-05T08:32:48.725" v="149" actId="14100"/>
          <ac:picMkLst>
            <pc:docMk/>
            <pc:sldMk cId="3208850151" sldId="525"/>
            <ac:picMk id="2" creationId="{FABF78F2-0B32-808A-9E43-F2A46075CA23}"/>
          </ac:picMkLst>
        </pc:picChg>
        <pc:picChg chg="del">
          <ac:chgData name="Arjen Venema" userId="S::arjen_strootman.net#ext#@corporateroot.onmicrosoft.com::319c4af3-57b6-4226-9066-7612324f2cf1" providerId="AD" clId="Web-{169B01FB-F785-9BA5-DAA7-0AEDD7144031}" dt="2022-04-05T08:28:55.337" v="112"/>
          <ac:picMkLst>
            <pc:docMk/>
            <pc:sldMk cId="3208850151" sldId="525"/>
            <ac:picMk id="4" creationId="{DB2EF211-3B7B-C012-7BA7-851E6CC4BDFE}"/>
          </ac:picMkLst>
        </pc:picChg>
        <pc:picChg chg="del">
          <ac:chgData name="Arjen Venema" userId="S::arjen_strootman.net#ext#@corporateroot.onmicrosoft.com::319c4af3-57b6-4226-9066-7612324f2cf1" providerId="AD" clId="Web-{169B01FB-F785-9BA5-DAA7-0AEDD7144031}" dt="2022-04-05T08:31:26.205" v="137"/>
          <ac:picMkLst>
            <pc:docMk/>
            <pc:sldMk cId="3208850151" sldId="525"/>
            <ac:picMk id="5" creationId="{10ECC6EA-036C-6BEE-2CDD-2AA48B603D37}"/>
          </ac:picMkLst>
        </pc:picChg>
        <pc:picChg chg="add mod ord modCrop">
          <ac:chgData name="Arjen Venema" userId="S::arjen_strootman.net#ext#@corporateroot.onmicrosoft.com::319c4af3-57b6-4226-9066-7612324f2cf1" providerId="AD" clId="Web-{169B01FB-F785-9BA5-DAA7-0AEDD7144031}" dt="2022-04-05T08:32:58.803" v="151" actId="1076"/>
          <ac:picMkLst>
            <pc:docMk/>
            <pc:sldMk cId="3208850151" sldId="525"/>
            <ac:picMk id="12" creationId="{E7B08419-7431-8BB3-F2A3-9FBE3327E9A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40B05-600C-48B0-89CB-F6C1073E0056}" type="datetimeFigureOut">
              <a:t>19-4-2022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A1F5C-342D-4DBB-BEDE-EAC36E3EBE84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3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jpeg"/><Relationship Id="rId7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jpeg"/><Relationship Id="rId7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2E8AEE-9F14-44CA-B88A-18EF5A86E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B079807-7AC5-4FD9-ADF3-DA4B19B51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311A52-DAE6-4DC6-ABA2-502E9269A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6186-E57C-4402-9267-DDD4D98759C6}" type="datetimeFigureOut">
              <a:rPr lang="nl-NL" smtClean="0"/>
              <a:t>19-4-2022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54DE18-344E-4B8E-A853-7E5013F92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183438-930C-4289-AFE1-61877F054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B066B-0697-4886-AB37-1188835B1D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473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78E9DE-79AA-4D54-84C8-B5D096553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12D2D1B-7234-4AB2-B014-F3F4030BB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DD697A-1D07-4B7C-9F7D-49473A8B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6186-E57C-4402-9267-DDD4D98759C6}" type="datetimeFigureOut">
              <a:rPr lang="nl-NL" smtClean="0"/>
              <a:t>19-4-2022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10A494-34C4-4E1A-A519-A4C7FAB3D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9163F1-4BE5-4577-91CF-71CE6B12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B066B-0697-4886-AB37-1188835B1D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1837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EC261CA-D017-43C2-B1C4-33B2D0F83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7929F55-19A0-4C15-82E0-EA491DEDE2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A113D8-2C81-4DAE-96D6-3EDA221D1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6186-E57C-4402-9267-DDD4D98759C6}" type="datetimeFigureOut">
              <a:rPr lang="nl-NL" smtClean="0"/>
              <a:t>19-4-2022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9AD79A-3059-4971-9D96-585CA822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5BAE7A-6449-424B-B1BB-AABBDD32F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B066B-0697-4886-AB37-1188835B1D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8061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Ex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20C954AC-E473-48D4-9FF9-C3CCB19FD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11A763DB-F2E3-45DF-9FFF-61A823ABABAE}"/>
              </a:ext>
            </a:extLst>
          </p:cNvPr>
          <p:cNvSpPr/>
          <p:nvPr/>
        </p:nvSpPr>
        <p:spPr>
          <a:xfrm>
            <a:off x="0" y="0"/>
            <a:ext cx="12192000" cy="588010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57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162F0662-2402-4B5E-B462-12173C5D3A2C}"/>
              </a:ext>
            </a:extLst>
          </p:cNvPr>
          <p:cNvSpPr/>
          <p:nvPr/>
        </p:nvSpPr>
        <p:spPr>
          <a:xfrm>
            <a:off x="2122" y="1"/>
            <a:ext cx="12187769" cy="6857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57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8D4A08-24E1-44A1-85B5-6F1B91067DA3}"/>
              </a:ext>
            </a:extLst>
          </p:cNvPr>
          <p:cNvSpPr/>
          <p:nvPr/>
        </p:nvSpPr>
        <p:spPr>
          <a:xfrm>
            <a:off x="2122" y="0"/>
            <a:ext cx="12187769" cy="6854829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57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299820D-3672-4E5D-A7BC-D89F4258D985}"/>
              </a:ext>
            </a:extLst>
          </p:cNvPr>
          <p:cNvSpPr/>
          <p:nvPr/>
        </p:nvSpPr>
        <p:spPr>
          <a:xfrm>
            <a:off x="0" y="0"/>
            <a:ext cx="6744845" cy="685919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417"/>
              <a:gd name="f7" fmla="val 1441"/>
              <a:gd name="f8" fmla="val 599"/>
              <a:gd name="f9" fmla="val 598"/>
              <a:gd name="f10" fmla="val 1259"/>
              <a:gd name="f11" fmla="val 419"/>
              <a:gd name="f12" fmla="+- 0 0 -90"/>
              <a:gd name="f13" fmla="*/ f3 1 1417"/>
              <a:gd name="f14" fmla="*/ f4 1 1441"/>
              <a:gd name="f15" fmla="val f5"/>
              <a:gd name="f16" fmla="val f6"/>
              <a:gd name="f17" fmla="val f7"/>
              <a:gd name="f18" fmla="*/ f12 f0 1"/>
              <a:gd name="f19" fmla="+- f17 0 f15"/>
              <a:gd name="f20" fmla="+- f16 0 f15"/>
              <a:gd name="f21" fmla="*/ f18 1 f2"/>
              <a:gd name="f22" fmla="*/ f20 1 1417"/>
              <a:gd name="f23" fmla="*/ f19 1 1441"/>
              <a:gd name="f24" fmla="*/ 1417 f20 1"/>
              <a:gd name="f25" fmla="*/ 0 f19 1"/>
              <a:gd name="f26" fmla="*/ 0 f20 1"/>
              <a:gd name="f27" fmla="*/ 1441 f19 1"/>
              <a:gd name="f28" fmla="*/ 598 f20 1"/>
              <a:gd name="f29" fmla="+- f21 0 f1"/>
              <a:gd name="f30" fmla="*/ f24 1 1417"/>
              <a:gd name="f31" fmla="*/ f25 1 1441"/>
              <a:gd name="f32" fmla="*/ f26 1 1417"/>
              <a:gd name="f33" fmla="*/ f27 1 1441"/>
              <a:gd name="f34" fmla="*/ f28 1 1417"/>
              <a:gd name="f35" fmla="*/ 0 1 f22"/>
              <a:gd name="f36" fmla="*/ f16 1 f22"/>
              <a:gd name="f37" fmla="*/ 0 1 f23"/>
              <a:gd name="f38" fmla="*/ f17 1 f23"/>
              <a:gd name="f39" fmla="*/ f30 1 f22"/>
              <a:gd name="f40" fmla="*/ f31 1 f23"/>
              <a:gd name="f41" fmla="*/ f32 1 f22"/>
              <a:gd name="f42" fmla="*/ f33 1 f23"/>
              <a:gd name="f43" fmla="*/ f34 1 f22"/>
              <a:gd name="f44" fmla="*/ f35 f13 1"/>
              <a:gd name="f45" fmla="*/ f36 f13 1"/>
              <a:gd name="f46" fmla="*/ f38 f14 1"/>
              <a:gd name="f47" fmla="*/ f37 f14 1"/>
              <a:gd name="f48" fmla="*/ f39 f13 1"/>
              <a:gd name="f49" fmla="*/ f40 f14 1"/>
              <a:gd name="f50" fmla="*/ f41 f13 1"/>
              <a:gd name="f51" fmla="*/ f42 f14 1"/>
              <a:gd name="f52" fmla="*/ f43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48" y="f49"/>
              </a:cxn>
              <a:cxn ang="f29">
                <a:pos x="f50" y="f49"/>
              </a:cxn>
              <a:cxn ang="f29">
                <a:pos x="f50" y="f51"/>
              </a:cxn>
              <a:cxn ang="f29">
                <a:pos x="f52" y="f51"/>
              </a:cxn>
              <a:cxn ang="f29">
                <a:pos x="f48" y="f49"/>
              </a:cxn>
            </a:cxnLst>
            <a:rect l="f44" t="f47" r="f45" b="f46"/>
            <a:pathLst>
              <a:path w="1417" h="1441">
                <a:moveTo>
                  <a:pt x="f6" y="f5"/>
                </a:moveTo>
                <a:cubicBezTo>
                  <a:pt x="f5" y="f5"/>
                  <a:pt x="f5" y="f5"/>
                  <a:pt x="f5" y="f5"/>
                </a:cubicBezTo>
                <a:cubicBezTo>
                  <a:pt x="f5" y="f7"/>
                  <a:pt x="f5" y="f7"/>
                  <a:pt x="f5" y="f7"/>
                </a:cubicBezTo>
                <a:cubicBezTo>
                  <a:pt x="f5" y="f7"/>
                  <a:pt x="f8" y="f7"/>
                  <a:pt x="f9" y="f7"/>
                </a:cubicBezTo>
                <a:cubicBezTo>
                  <a:pt x="f10" y="f11"/>
                  <a:pt x="f6" y="f5"/>
                  <a:pt x="f6" y="f5"/>
                </a:cubicBezTo>
              </a:path>
            </a:pathLst>
          </a:custGeom>
          <a:noFill/>
          <a:ln>
            <a:noFill/>
            <a:prstDash val="solid"/>
          </a:ln>
          <a:effectLst>
            <a:outerShdw dist="50804" algn="tl">
              <a:srgbClr val="000000">
                <a:alpha val="50000"/>
              </a:srgbClr>
            </a:outerShdw>
          </a:effectLst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57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C8530DD-3491-4E6B-A892-437E1BE6FC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03712" y="5447995"/>
            <a:ext cx="8256483" cy="1184928"/>
          </a:xfrm>
          <a:effectLst>
            <a:outerShdw dist="38096" dir="2700000" algn="tl">
              <a:srgbClr val="000000">
                <a:alpha val="50000"/>
              </a:srgbClr>
            </a:outerShdw>
          </a:effectLst>
        </p:spPr>
        <p:txBody>
          <a:bodyPr lIns="0" tIns="0" rIns="0" bIns="0" anchor="b">
            <a:noAutofit/>
          </a:bodyPr>
          <a:lstStyle>
            <a:lvl1pPr marL="431988" indent="0">
              <a:buNone/>
              <a:defRPr lang="en-US" sz="2667" b="1" cap="all">
                <a:solidFill>
                  <a:srgbClr val="A5C100"/>
                </a:solidFill>
              </a:defRPr>
            </a:lvl1pPr>
            <a:lvl2pPr marL="0" indent="241298">
              <a:lnSpc>
                <a:spcPts val="1600"/>
              </a:lnSpc>
              <a:spcAft>
                <a:spcPts val="1600"/>
              </a:spcAft>
              <a:buNone/>
              <a:defRPr lang="en-US" sz="1333">
                <a:solidFill>
                  <a:srgbClr val="FFFFFF"/>
                </a:solidFill>
              </a:defRPr>
            </a:lvl2pPr>
            <a:lvl3pPr marL="0" indent="0">
              <a:lnSpc>
                <a:spcPts val="1600"/>
              </a:lnSpc>
              <a:buNone/>
              <a:defRPr lang="en-US" sz="1333">
                <a:solidFill>
                  <a:srgbClr val="FFFFFF"/>
                </a:solidFill>
              </a:defRPr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D056187D-7769-4400-A7B1-BC0FDD7194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20000" y="1665159"/>
            <a:ext cx="6240195" cy="3333451"/>
          </a:xfrm>
          <a:effectLst>
            <a:outerShdw dist="38096" dir="2700000" algn="tl">
              <a:srgbClr val="000000">
                <a:alpha val="50000"/>
              </a:srgbClr>
            </a:outerShdw>
          </a:effectLst>
        </p:spPr>
        <p:txBody>
          <a:bodyPr lIns="0" tIns="0" rIns="0" bIns="0">
            <a:noAutofit/>
          </a:bodyPr>
          <a:lstStyle>
            <a:lvl1pPr marL="0" indent="695987">
              <a:lnSpc>
                <a:spcPts val="4667"/>
              </a:lnSpc>
              <a:buNone/>
              <a:defRPr lang="en-US" sz="4267" b="1" i="1">
                <a:solidFill>
                  <a:srgbClr val="FFFFFF"/>
                </a:solidFill>
              </a:defRPr>
            </a:lvl1pPr>
            <a:lvl2pPr marL="383989" indent="0">
              <a:lnSpc>
                <a:spcPts val="4667"/>
              </a:lnSpc>
              <a:buNone/>
              <a:defRPr lang="en-US" sz="4267" b="1" i="1">
                <a:solidFill>
                  <a:srgbClr val="FFFFFF"/>
                </a:solidFill>
              </a:defRPr>
            </a:lvl2pPr>
            <a:lvl3pPr marL="719651" indent="-719651">
              <a:lnSpc>
                <a:spcPts val="4667"/>
              </a:lnSpc>
              <a:buNone/>
              <a:defRPr lang="en-US" sz="4267" b="1" i="1">
                <a:solidFill>
                  <a:srgbClr val="FFFFFF"/>
                </a:solidFill>
              </a:defRPr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913BDA2-639F-40EE-B466-71D55CC2B4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6395" y="500676"/>
            <a:ext cx="5485509" cy="1824203"/>
          </a:xfrm>
        </p:spPr>
        <p:txBody>
          <a:bodyPr anchor="b">
            <a:noAutofit/>
          </a:bodyPr>
          <a:lstStyle>
            <a:lvl1pPr algn="r" defTabSz="143995">
              <a:lnSpc>
                <a:spcPts val="4667"/>
              </a:lnSpc>
              <a:defRPr lang="en-US" sz="4267" i="1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pic>
        <p:nvPicPr>
          <p:cNvPr id="10" name="corpLogo">
            <a:extLst>
              <a:ext uri="{FF2B5EF4-FFF2-40B4-BE49-F238E27FC236}">
                <a16:creationId xmlns:a16="http://schemas.microsoft.com/office/drawing/2014/main" id="{1DFBF7DB-6864-42A9-821D-0D55AFF91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99" y="5491203"/>
            <a:ext cx="2596797" cy="1151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50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84676694-EA13-4879-A390-048167397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64"/>
          <a:stretch/>
        </p:blipFill>
        <p:spPr>
          <a:xfrm>
            <a:off x="1" y="1564880"/>
            <a:ext cx="12191998" cy="528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orpBackground">
            <a:extLst>
              <a:ext uri="{FF2B5EF4-FFF2-40B4-BE49-F238E27FC236}">
                <a16:creationId xmlns:a16="http://schemas.microsoft.com/office/drawing/2014/main" id="{3DC8E7E4-A5A6-4F18-9E82-8003FF2877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22" y="0"/>
            <a:ext cx="12192000" cy="68623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3">
            <a:extLst>
              <a:ext uri="{FF2B5EF4-FFF2-40B4-BE49-F238E27FC236}">
                <a16:creationId xmlns:a16="http://schemas.microsoft.com/office/drawing/2014/main" id="{7D022FD9-410A-479A-A70D-8F0A09DA858B}"/>
              </a:ext>
            </a:extLst>
          </p:cNvPr>
          <p:cNvSpPr/>
          <p:nvPr/>
        </p:nvSpPr>
        <p:spPr>
          <a:xfrm>
            <a:off x="0" y="0"/>
            <a:ext cx="12192000" cy="588010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57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3CACC522-351C-449E-957D-03E4B4985F3C}"/>
              </a:ext>
            </a:extLst>
          </p:cNvPr>
          <p:cNvSpPr/>
          <p:nvPr/>
        </p:nvSpPr>
        <p:spPr>
          <a:xfrm>
            <a:off x="2122" y="1"/>
            <a:ext cx="12187769" cy="6857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57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94AC30-CA11-4E3F-9544-AEF48171D9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003" y="1968227"/>
            <a:ext cx="9240475" cy="542787"/>
          </a:xfrm>
        </p:spPr>
        <p:txBody>
          <a:bodyPr tIns="0" bIns="0" anchor="t">
            <a:noAutofit/>
          </a:bodyPr>
          <a:lstStyle>
            <a:lvl1pPr>
              <a:lnSpc>
                <a:spcPts val="4533"/>
              </a:lnSpc>
              <a:defRPr lang="en-US" b="1">
                <a:solidFill>
                  <a:srgbClr val="192856"/>
                </a:solidFill>
                <a:latin typeface="Work Sans" pitchFamily="2" charset="0"/>
              </a:defRPr>
            </a:lvl1pPr>
          </a:lstStyle>
          <a:p>
            <a:pPr lvl="0"/>
            <a:r>
              <a:rPr lang="nl-NL"/>
              <a:t>Klik om stijl te bewerken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569A0FD-AFD2-4C8E-A072-7752FD8817E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080003" y="2655101"/>
            <a:ext cx="6648175" cy="7204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200"/>
              </a:lnSpc>
              <a:buNone/>
              <a:defRPr sz="2400" i="1">
                <a:solidFill>
                  <a:srgbClr val="1E73B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4709BA2-439F-40D5-9A20-DFC158DE9B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80003" y="3478987"/>
            <a:ext cx="3196620" cy="526072"/>
          </a:xfrm>
        </p:spPr>
        <p:txBody>
          <a:bodyPr lIns="0" rIns="0">
            <a:noAutofit/>
          </a:bodyPr>
          <a:lstStyle>
            <a:lvl1pPr marL="0" indent="0">
              <a:lnSpc>
                <a:spcPts val="2267"/>
              </a:lnSpc>
              <a:buNone/>
              <a:defRPr sz="1733">
                <a:solidFill>
                  <a:srgbClr val="5AA5A5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4552A44-6BEA-4913-8093-6027CB0BA90E}"/>
              </a:ext>
            </a:extLst>
          </p:cNvPr>
          <p:cNvSpPr/>
          <p:nvPr/>
        </p:nvSpPr>
        <p:spPr>
          <a:xfrm>
            <a:off x="2122" y="0"/>
            <a:ext cx="12187769" cy="6854829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57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SecLogo">
            <a:extLst>
              <a:ext uri="{FF2B5EF4-FFF2-40B4-BE49-F238E27FC236}">
                <a16:creationId xmlns:a16="http://schemas.microsoft.com/office/drawing/2014/main" id="{5F496346-B1D6-4AE3-A7EC-EBA5CCE6A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511" y="780056"/>
            <a:ext cx="1449612" cy="31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rpLogo">
            <a:extLst>
              <a:ext uri="{FF2B5EF4-FFF2-40B4-BE49-F238E27FC236}">
                <a16:creationId xmlns:a16="http://schemas.microsoft.com/office/drawing/2014/main" id="{08F14270-8DAE-41E9-8AEF-40D64474C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99" y="432000"/>
            <a:ext cx="1596637" cy="7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7">
            <a:extLst>
              <a:ext uri="{FF2B5EF4-FFF2-40B4-BE49-F238E27FC236}">
                <a16:creationId xmlns:a16="http://schemas.microsoft.com/office/drawing/2014/main" id="{2BF16958-C3EC-4548-83F8-A4D010ABB0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4231" y="727984"/>
            <a:ext cx="994810" cy="47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A0FEEB6-9984-40B7-BEDA-8DFD6957F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4179" t="20856" r="12313" b="11765"/>
          <a:stretch/>
        </p:blipFill>
        <p:spPr>
          <a:xfrm>
            <a:off x="8391943" y="374668"/>
            <a:ext cx="1928535" cy="1237665"/>
          </a:xfrm>
          <a:prstGeom prst="rect">
            <a:avLst/>
          </a:prstGeom>
        </p:spPr>
      </p:pic>
      <p:pic>
        <p:nvPicPr>
          <p:cNvPr id="14" name="Afbeelding 8">
            <a:extLst>
              <a:ext uri="{FF2B5EF4-FFF2-40B4-BE49-F238E27FC236}">
                <a16:creationId xmlns:a16="http://schemas.microsoft.com/office/drawing/2014/main" id="{E7F8A09E-A26F-4B4F-8000-6CF6348C3C3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804885" y="5618163"/>
            <a:ext cx="3274039" cy="1826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157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B3D8612F-077A-4561-8A99-2347AFF7B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ackPicture">
            <a:extLst>
              <a:ext uri="{FF2B5EF4-FFF2-40B4-BE49-F238E27FC236}">
                <a16:creationId xmlns:a16="http://schemas.microsoft.com/office/drawing/2014/main" id="{F2C38A6A-7903-4F64-A147-65EE731D41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0" t="18372" b="698"/>
          <a:stretch>
            <a:fillRect/>
          </a:stretch>
        </p:blipFill>
        <p:spPr>
          <a:xfrm>
            <a:off x="0" y="0"/>
            <a:ext cx="12192000" cy="6859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orpBackground">
            <a:extLst>
              <a:ext uri="{FF2B5EF4-FFF2-40B4-BE49-F238E27FC236}">
                <a16:creationId xmlns:a16="http://schemas.microsoft.com/office/drawing/2014/main" id="{B776D69A-AEAA-4CA2-B8A5-C9955BF3A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" y="0"/>
            <a:ext cx="12192000" cy="68623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3">
            <a:extLst>
              <a:ext uri="{FF2B5EF4-FFF2-40B4-BE49-F238E27FC236}">
                <a16:creationId xmlns:a16="http://schemas.microsoft.com/office/drawing/2014/main" id="{E6BC9291-8114-4C12-9878-28C5482DF032}"/>
              </a:ext>
            </a:extLst>
          </p:cNvPr>
          <p:cNvSpPr/>
          <p:nvPr/>
        </p:nvSpPr>
        <p:spPr>
          <a:xfrm>
            <a:off x="0" y="0"/>
            <a:ext cx="12192000" cy="588010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57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0EDA340A-FB42-47D1-9871-9EFB2ACC688F}"/>
              </a:ext>
            </a:extLst>
          </p:cNvPr>
          <p:cNvSpPr/>
          <p:nvPr/>
        </p:nvSpPr>
        <p:spPr>
          <a:xfrm>
            <a:off x="2122" y="1"/>
            <a:ext cx="12187769" cy="6857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57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ED97F0-F1C9-484D-9A92-D6D37832ED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003" y="1968227"/>
            <a:ext cx="9240475" cy="542787"/>
          </a:xfrm>
        </p:spPr>
        <p:txBody>
          <a:bodyPr tIns="0" bIns="0" anchor="t">
            <a:noAutofit/>
          </a:bodyPr>
          <a:lstStyle>
            <a:lvl1pPr>
              <a:lnSpc>
                <a:spcPts val="4533"/>
              </a:lnSpc>
              <a:defRPr lang="en-US" b="1">
                <a:solidFill>
                  <a:srgbClr val="192856"/>
                </a:solidFill>
                <a:latin typeface="Work Sans" pitchFamily="2" charset="0"/>
              </a:defRPr>
            </a:lvl1pPr>
          </a:lstStyle>
          <a:p>
            <a:pPr lvl="0"/>
            <a:r>
              <a:rPr lang="nl-NL"/>
              <a:t>Klik om stijl te bewerken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A06861-87DB-42A9-97E4-7BA77264EA5C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080003" y="2655101"/>
            <a:ext cx="6648175" cy="7204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200"/>
              </a:lnSpc>
              <a:buNone/>
              <a:defRPr sz="2400" i="1">
                <a:solidFill>
                  <a:srgbClr val="1E73B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A262F4F-DB9A-48ED-8CB0-A9B8985A24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80003" y="3478987"/>
            <a:ext cx="3196620" cy="526072"/>
          </a:xfrm>
        </p:spPr>
        <p:txBody>
          <a:bodyPr lIns="0" rIns="0">
            <a:noAutofit/>
          </a:bodyPr>
          <a:lstStyle>
            <a:lvl1pPr marL="0" indent="0">
              <a:lnSpc>
                <a:spcPts val="2267"/>
              </a:lnSpc>
              <a:buNone/>
              <a:defRPr sz="1733">
                <a:solidFill>
                  <a:srgbClr val="5AA5A5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0D0FC6C-EC00-4CD1-AEBE-C7570F7DC405}"/>
              </a:ext>
            </a:extLst>
          </p:cNvPr>
          <p:cNvSpPr/>
          <p:nvPr/>
        </p:nvSpPr>
        <p:spPr>
          <a:xfrm>
            <a:off x="2122" y="0"/>
            <a:ext cx="12187769" cy="6854829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57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SecLogo">
            <a:extLst>
              <a:ext uri="{FF2B5EF4-FFF2-40B4-BE49-F238E27FC236}">
                <a16:creationId xmlns:a16="http://schemas.microsoft.com/office/drawing/2014/main" id="{F900D9CC-F110-4978-B1C8-FD11FCA95D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06511" y="780056"/>
            <a:ext cx="1449612" cy="31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corpLogo">
            <a:extLst>
              <a:ext uri="{FF2B5EF4-FFF2-40B4-BE49-F238E27FC236}">
                <a16:creationId xmlns:a16="http://schemas.microsoft.com/office/drawing/2014/main" id="{300CBB24-06DB-47C7-94F4-20E3FEBD78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1999" y="432000"/>
            <a:ext cx="1596637" cy="7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fbeelding 17">
            <a:extLst>
              <a:ext uri="{FF2B5EF4-FFF2-40B4-BE49-F238E27FC236}">
                <a16:creationId xmlns:a16="http://schemas.microsoft.com/office/drawing/2014/main" id="{EA18889F-73F2-460A-AF01-F42E93842E1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84231" y="727984"/>
            <a:ext cx="994810" cy="47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C08660C2-207D-4577-840B-9ED852A47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14179" t="20856" r="12313" b="11765"/>
          <a:stretch/>
        </p:blipFill>
        <p:spPr>
          <a:xfrm>
            <a:off x="8391943" y="374668"/>
            <a:ext cx="1928535" cy="1237665"/>
          </a:xfrm>
          <a:prstGeom prst="rect">
            <a:avLst/>
          </a:prstGeom>
        </p:spPr>
      </p:pic>
      <p:pic>
        <p:nvPicPr>
          <p:cNvPr id="19" name="Afbeelding 8">
            <a:extLst>
              <a:ext uri="{FF2B5EF4-FFF2-40B4-BE49-F238E27FC236}">
                <a16:creationId xmlns:a16="http://schemas.microsoft.com/office/drawing/2014/main" id="{BD7FA875-968B-475D-BCE8-4E1AA4CCDD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04885" y="5618163"/>
            <a:ext cx="3274039" cy="1826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602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rpBackground">
            <a:extLst>
              <a:ext uri="{FF2B5EF4-FFF2-40B4-BE49-F238E27FC236}">
                <a16:creationId xmlns:a16="http://schemas.microsoft.com/office/drawing/2014/main" id="{15440632-236B-4C0A-9961-89FB01EB9C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ecLogo">
            <a:extLst>
              <a:ext uri="{FF2B5EF4-FFF2-40B4-BE49-F238E27FC236}">
                <a16:creationId xmlns:a16="http://schemas.microsoft.com/office/drawing/2014/main" id="{187EE796-1611-46DF-959D-A8DF3BCB3C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6511" y="780056"/>
            <a:ext cx="1449612" cy="31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rpLogo">
            <a:extLst>
              <a:ext uri="{FF2B5EF4-FFF2-40B4-BE49-F238E27FC236}">
                <a16:creationId xmlns:a16="http://schemas.microsoft.com/office/drawing/2014/main" id="{C551BF67-985A-4C10-B2DB-F7C620509D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999" y="432000"/>
            <a:ext cx="1596637" cy="7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17">
            <a:extLst>
              <a:ext uri="{FF2B5EF4-FFF2-40B4-BE49-F238E27FC236}">
                <a16:creationId xmlns:a16="http://schemas.microsoft.com/office/drawing/2014/main" id="{628CF58A-1E36-4077-A43E-DC86A24A2E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84231" y="727984"/>
            <a:ext cx="994810" cy="47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2A0AED1-E260-4B5B-B9F9-B1BAA5F9B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4179" t="20856" r="12313" b="11765"/>
          <a:stretch/>
        </p:blipFill>
        <p:spPr>
          <a:xfrm>
            <a:off x="8391943" y="374668"/>
            <a:ext cx="1928535" cy="123766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296CF1C-7F44-4549-9E6F-9C8BE0D3DD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003" y="1968227"/>
            <a:ext cx="9240475" cy="542787"/>
          </a:xfrm>
        </p:spPr>
        <p:txBody>
          <a:bodyPr tIns="0" bIns="0" anchor="t">
            <a:noAutofit/>
          </a:bodyPr>
          <a:lstStyle>
            <a:lvl1pPr>
              <a:lnSpc>
                <a:spcPts val="4533"/>
              </a:lnSpc>
              <a:defRPr lang="en-US" b="1">
                <a:solidFill>
                  <a:srgbClr val="192856"/>
                </a:solidFill>
                <a:latin typeface="Work Sans" pitchFamily="2" charset="0"/>
              </a:defRPr>
            </a:lvl1pPr>
          </a:lstStyle>
          <a:p>
            <a:pPr lvl="0"/>
            <a:r>
              <a:rPr lang="nl-NL"/>
              <a:t>Klik om stijl te bewerken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BF6E761-3D2A-49D4-9774-DF785BAC7489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080003" y="2655101"/>
            <a:ext cx="6648175" cy="7204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200"/>
              </a:lnSpc>
              <a:buNone/>
              <a:defRPr sz="2400" i="1">
                <a:solidFill>
                  <a:srgbClr val="1E73B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02FE51E-242C-416E-A283-BC077785BB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80003" y="3478987"/>
            <a:ext cx="3196620" cy="526072"/>
          </a:xfrm>
        </p:spPr>
        <p:txBody>
          <a:bodyPr lIns="0" rIns="0">
            <a:noAutofit/>
          </a:bodyPr>
          <a:lstStyle>
            <a:lvl1pPr marL="0" indent="0">
              <a:lnSpc>
                <a:spcPts val="2267"/>
              </a:lnSpc>
              <a:buNone/>
              <a:defRPr sz="1733">
                <a:solidFill>
                  <a:srgbClr val="5AA5A5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6" name="Afbeelding 8">
            <a:extLst>
              <a:ext uri="{FF2B5EF4-FFF2-40B4-BE49-F238E27FC236}">
                <a16:creationId xmlns:a16="http://schemas.microsoft.com/office/drawing/2014/main" id="{C637C522-D8B6-4357-BF8D-DA09BFB5533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804885" y="5618163"/>
            <a:ext cx="3274039" cy="1826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681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25FFF16-B336-4156-9CA0-21A51D096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970" y="6046033"/>
            <a:ext cx="1226535" cy="752007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5F4D526-9586-4E4C-8C8B-C561BF7B6BA0}"/>
              </a:ext>
            </a:extLst>
          </p:cNvPr>
          <p:cNvSpPr/>
          <p:nvPr/>
        </p:nvSpPr>
        <p:spPr>
          <a:xfrm>
            <a:off x="9373851" y="6422036"/>
            <a:ext cx="1506789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1EC22ED-813E-4728-B8E3-F2828C2E4A29}"/>
              </a:ext>
            </a:extLst>
          </p:cNvPr>
          <p:cNvSpPr/>
          <p:nvPr userDrawn="1"/>
        </p:nvSpPr>
        <p:spPr>
          <a:xfrm>
            <a:off x="847725" y="6422036"/>
            <a:ext cx="1266825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4415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FC0E515-D964-4A4F-81DE-071D9324CD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4000" y="1087709"/>
            <a:ext cx="10896001" cy="432193"/>
          </a:xfrm>
        </p:spPr>
        <p:txBody>
          <a:bodyPr lIns="0" tIns="0" rIns="0" bIns="0"/>
          <a:lstStyle>
            <a:lvl1pPr marL="0" indent="0">
              <a:lnSpc>
                <a:spcPts val="3307"/>
              </a:lnSpc>
              <a:buNone/>
              <a:defRPr lang="en-GB" sz="3200" i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7FFFC4A-53B0-459D-8311-2A5C996D1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970" y="6046033"/>
            <a:ext cx="1226535" cy="752007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053CF170-C972-450E-A56A-BD1BC5757B67}"/>
              </a:ext>
            </a:extLst>
          </p:cNvPr>
          <p:cNvSpPr/>
          <p:nvPr/>
        </p:nvSpPr>
        <p:spPr>
          <a:xfrm>
            <a:off x="9373851" y="6422036"/>
            <a:ext cx="1506789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93A2462-0742-4D4A-B7FE-F758133DE2CD}"/>
              </a:ext>
            </a:extLst>
          </p:cNvPr>
          <p:cNvSpPr/>
          <p:nvPr userDrawn="1"/>
        </p:nvSpPr>
        <p:spPr>
          <a:xfrm>
            <a:off x="847725" y="6422036"/>
            <a:ext cx="1266825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8043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D6200A-59CD-45D5-B36C-989DE3E48C2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40000" y="1188548"/>
            <a:ext cx="5280001" cy="5052120"/>
          </a:xfrm>
        </p:spPr>
        <p:txBody>
          <a:bodyPr lIns="0" tIns="0" rIns="0" bIns="0"/>
          <a:lstStyle>
            <a:lvl1pPr>
              <a:spcAft>
                <a:spcPts val="800"/>
              </a:spcAft>
              <a:buClr>
                <a:srgbClr val="A5C100"/>
              </a:buClr>
              <a:defRPr sz="2133"/>
            </a:lvl1pPr>
            <a:lvl2pPr>
              <a:spcAft>
                <a:spcPts val="800"/>
              </a:spcAft>
              <a:buClr>
                <a:srgbClr val="A5C100"/>
              </a:buClr>
              <a:defRPr sz="2133"/>
            </a:lvl2pPr>
            <a:lvl3pPr>
              <a:spcAft>
                <a:spcPts val="800"/>
              </a:spcAft>
              <a:buClr>
                <a:srgbClr val="A5C100"/>
              </a:buClr>
              <a:defRPr sz="2133"/>
            </a:lvl3pPr>
            <a:lvl4pPr>
              <a:spcAft>
                <a:spcPts val="800"/>
              </a:spcAft>
              <a:buClr>
                <a:srgbClr val="A5C100"/>
              </a:buClr>
              <a:defRPr sz="2133"/>
            </a:lvl4pPr>
            <a:lvl5pPr>
              <a:spcAft>
                <a:spcPts val="800"/>
              </a:spcAft>
              <a:buClr>
                <a:srgbClr val="A5C100"/>
              </a:buClr>
              <a:defRPr sz="2133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DBBD69D-684E-4682-83E3-F95449B2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970" y="6046033"/>
            <a:ext cx="1226535" cy="752007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E1B4C32-1625-4E23-8039-B4D5C34350B3}"/>
              </a:ext>
            </a:extLst>
          </p:cNvPr>
          <p:cNvSpPr/>
          <p:nvPr/>
        </p:nvSpPr>
        <p:spPr>
          <a:xfrm>
            <a:off x="9373851" y="6422036"/>
            <a:ext cx="1506789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703E70F-5213-47FA-882B-2E0E995B4555}"/>
              </a:ext>
            </a:extLst>
          </p:cNvPr>
          <p:cNvSpPr/>
          <p:nvPr userDrawn="1"/>
        </p:nvSpPr>
        <p:spPr>
          <a:xfrm>
            <a:off x="847725" y="6422036"/>
            <a:ext cx="1266825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25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 descr="PPT How to change photo example 2018.jpg">
            <a:extLst>
              <a:ext uri="{FF2B5EF4-FFF2-40B4-BE49-F238E27FC236}">
                <a16:creationId xmlns:a16="http://schemas.microsoft.com/office/drawing/2014/main" id="{065C6C84-DE1F-41EA-AD07-C72ACBD220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56" t="17517" r="2751" b="1311"/>
          <a:stretch>
            <a:fillRect/>
          </a:stretch>
        </p:blipFill>
        <p:spPr>
          <a:xfrm>
            <a:off x="6173895" y="1189183"/>
            <a:ext cx="5298704" cy="5051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8108362-3D05-4C45-9B2A-FC384448C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970" y="6046033"/>
            <a:ext cx="1226535" cy="752007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D214989-BCAD-409A-A437-658D7D12A220}"/>
              </a:ext>
            </a:extLst>
          </p:cNvPr>
          <p:cNvSpPr/>
          <p:nvPr/>
        </p:nvSpPr>
        <p:spPr>
          <a:xfrm>
            <a:off x="9373851" y="6422036"/>
            <a:ext cx="1506789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9B11EF6-9026-4349-9157-7F6863D63F41}"/>
              </a:ext>
            </a:extLst>
          </p:cNvPr>
          <p:cNvSpPr/>
          <p:nvPr userDrawn="1"/>
        </p:nvSpPr>
        <p:spPr>
          <a:xfrm>
            <a:off x="847725" y="6422036"/>
            <a:ext cx="1266825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947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8984C9-45B5-425B-AA53-B377561DB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7A0CD8-1250-4510-8D8D-E5ACD8332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C3AF15-0465-46E7-8881-4EAB53E65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6186-E57C-4402-9267-DDD4D98759C6}" type="datetimeFigureOut">
              <a:rPr lang="nl-NL" smtClean="0"/>
              <a:t>19-4-2022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5A9A09-F5E6-4EA1-863D-BA6E497F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ACEB52-ECE5-49BC-81EB-5C7C01D1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B066B-0697-4886-AB37-1188835B1D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613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Uneq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18D46E4-9CB9-4FAD-97DB-0E02BC46D52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286145" y="1195937"/>
            <a:ext cx="6239939" cy="5038307"/>
          </a:xfrm>
        </p:spPr>
        <p:txBody>
          <a:bodyPr lIns="0" tIns="0" rIns="0" bIns="0"/>
          <a:lstStyle>
            <a:lvl1pPr>
              <a:spcAft>
                <a:spcPts val="800"/>
              </a:spcAft>
              <a:buClr>
                <a:srgbClr val="A5C100"/>
              </a:buClr>
              <a:defRPr sz="2133"/>
            </a:lvl1pPr>
            <a:lvl2pPr>
              <a:spcAft>
                <a:spcPts val="800"/>
              </a:spcAft>
              <a:buClr>
                <a:srgbClr val="A5C100"/>
              </a:buClr>
              <a:defRPr sz="2133"/>
            </a:lvl2pPr>
            <a:lvl3pPr>
              <a:spcAft>
                <a:spcPts val="800"/>
              </a:spcAft>
              <a:buClr>
                <a:srgbClr val="A5C100"/>
              </a:buClr>
              <a:defRPr sz="2133"/>
            </a:lvl3pPr>
            <a:lvl4pPr>
              <a:spcAft>
                <a:spcPts val="800"/>
              </a:spcAft>
              <a:buClr>
                <a:srgbClr val="A5C100"/>
              </a:buClr>
              <a:defRPr sz="2133"/>
            </a:lvl4pPr>
            <a:lvl5pPr>
              <a:spcAft>
                <a:spcPts val="800"/>
              </a:spcAft>
              <a:buClr>
                <a:srgbClr val="A5C100"/>
              </a:buClr>
              <a:defRPr sz="2133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C9E9085-F033-4529-A6AE-B0A8A9A48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970" y="6046033"/>
            <a:ext cx="1226535" cy="752007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CFD9ADF-DA57-4B30-B84D-AD3BC68AFA77}"/>
              </a:ext>
            </a:extLst>
          </p:cNvPr>
          <p:cNvSpPr/>
          <p:nvPr/>
        </p:nvSpPr>
        <p:spPr>
          <a:xfrm>
            <a:off x="9373851" y="6422036"/>
            <a:ext cx="1506789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B677858-5751-4076-B22E-5B0946389CD1}"/>
              </a:ext>
            </a:extLst>
          </p:cNvPr>
          <p:cNvSpPr/>
          <p:nvPr userDrawn="1"/>
        </p:nvSpPr>
        <p:spPr>
          <a:xfrm>
            <a:off x="847725" y="6422036"/>
            <a:ext cx="1266825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214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9ADAEE2-8926-4008-ADA8-1A391F3FC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970" y="6046033"/>
            <a:ext cx="1226535" cy="752007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10F7112-EEEF-49A3-9C98-7C917884CA91}"/>
              </a:ext>
            </a:extLst>
          </p:cNvPr>
          <p:cNvSpPr/>
          <p:nvPr/>
        </p:nvSpPr>
        <p:spPr>
          <a:xfrm>
            <a:off x="9373851" y="6422036"/>
            <a:ext cx="1506789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3A4379B-65C9-41F1-80B7-60D51ED24F7B}"/>
              </a:ext>
            </a:extLst>
          </p:cNvPr>
          <p:cNvSpPr/>
          <p:nvPr userDrawn="1"/>
        </p:nvSpPr>
        <p:spPr>
          <a:xfrm>
            <a:off x="847725" y="6422036"/>
            <a:ext cx="1266825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2752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5BCB7D63-751D-41B5-B2B5-E2416039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orpBackground">
            <a:extLst>
              <a:ext uri="{FF2B5EF4-FFF2-40B4-BE49-F238E27FC236}">
                <a16:creationId xmlns:a16="http://schemas.microsoft.com/office/drawing/2014/main" id="{407D8CC4-43F0-4983-AD37-D40FA0F58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523"/>
            <a:ext cx="12192000" cy="68623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3">
            <a:extLst>
              <a:ext uri="{FF2B5EF4-FFF2-40B4-BE49-F238E27FC236}">
                <a16:creationId xmlns:a16="http://schemas.microsoft.com/office/drawing/2014/main" id="{F2044491-42E3-477D-ADC6-2942843FDB68}"/>
              </a:ext>
            </a:extLst>
          </p:cNvPr>
          <p:cNvSpPr/>
          <p:nvPr/>
        </p:nvSpPr>
        <p:spPr>
          <a:xfrm>
            <a:off x="0" y="0"/>
            <a:ext cx="12192000" cy="588010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57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6CABE234-992C-4FD5-B9B2-4E42C54E03B0}"/>
              </a:ext>
            </a:extLst>
          </p:cNvPr>
          <p:cNvSpPr/>
          <p:nvPr/>
        </p:nvSpPr>
        <p:spPr>
          <a:xfrm>
            <a:off x="2122" y="1"/>
            <a:ext cx="12187769" cy="6857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57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123081-BDF0-4C3D-AEA5-7C7A9DE3FB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003" y="1877360"/>
            <a:ext cx="9505053" cy="542787"/>
          </a:xfrm>
        </p:spPr>
        <p:txBody>
          <a:bodyPr tIns="0" bIns="0" anchor="t">
            <a:noAutofit/>
          </a:bodyPr>
          <a:lstStyle>
            <a:lvl1pPr>
              <a:lnSpc>
                <a:spcPts val="4533"/>
              </a:lnSpc>
              <a:defRPr b="1"/>
            </a:lvl1pPr>
          </a:lstStyle>
          <a:p>
            <a:pPr lvl="0"/>
            <a:r>
              <a:rPr lang="nl-NL"/>
              <a:t>Klik om stijl te bewerken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7AA5E72-637C-4D28-8649-6AC7C9398894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080004" y="2564234"/>
            <a:ext cx="6939929" cy="7204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200"/>
              </a:lnSpc>
              <a:buNone/>
              <a:defRPr sz="2400" i="1">
                <a:solidFill>
                  <a:srgbClr val="1E73B9"/>
                </a:solidFill>
              </a:defRPr>
            </a:lvl1pPr>
          </a:lstStyle>
          <a:p>
            <a:pPr lvl="0"/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AC9A8B0-682F-483F-A888-0C1A577D73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80003" y="3478987"/>
            <a:ext cx="3196620" cy="526072"/>
          </a:xfrm>
        </p:spPr>
        <p:txBody>
          <a:bodyPr lIns="0" rIns="0">
            <a:noAutofit/>
          </a:bodyPr>
          <a:lstStyle>
            <a:lvl1pPr marL="0" indent="0">
              <a:lnSpc>
                <a:spcPts val="2267"/>
              </a:lnSpc>
              <a:buNone/>
              <a:defRPr sz="1733">
                <a:solidFill>
                  <a:srgbClr val="5AA5A5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0F05B27-286D-487E-B634-9D72D53E8C29}"/>
              </a:ext>
            </a:extLst>
          </p:cNvPr>
          <p:cNvSpPr/>
          <p:nvPr/>
        </p:nvSpPr>
        <p:spPr>
          <a:xfrm>
            <a:off x="2122" y="0"/>
            <a:ext cx="12187769" cy="6854829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57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SecLogo">
            <a:extLst>
              <a:ext uri="{FF2B5EF4-FFF2-40B4-BE49-F238E27FC236}">
                <a16:creationId xmlns:a16="http://schemas.microsoft.com/office/drawing/2014/main" id="{63C3BF6E-D28A-4EE5-BB92-ACA72EBB1F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06511" y="780056"/>
            <a:ext cx="1449612" cy="31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rpLogo">
            <a:extLst>
              <a:ext uri="{FF2B5EF4-FFF2-40B4-BE49-F238E27FC236}">
                <a16:creationId xmlns:a16="http://schemas.microsoft.com/office/drawing/2014/main" id="{C04426F0-85A3-43CB-B50B-14EBAF22DB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1999" y="432000"/>
            <a:ext cx="1596637" cy="7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7">
            <a:extLst>
              <a:ext uri="{FF2B5EF4-FFF2-40B4-BE49-F238E27FC236}">
                <a16:creationId xmlns:a16="http://schemas.microsoft.com/office/drawing/2014/main" id="{A2A98330-7A9E-40C0-B5D2-22C8C3B1543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84231" y="727984"/>
            <a:ext cx="994810" cy="47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288531F-BFE7-45EA-ACAC-6CBDAA315D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4179" t="20856" r="12313" b="11765"/>
          <a:stretch/>
        </p:blipFill>
        <p:spPr>
          <a:xfrm>
            <a:off x="8391943" y="374668"/>
            <a:ext cx="1928535" cy="1237665"/>
          </a:xfrm>
          <a:prstGeom prst="rect">
            <a:avLst/>
          </a:prstGeom>
        </p:spPr>
      </p:pic>
      <p:pic>
        <p:nvPicPr>
          <p:cNvPr id="15" name="Afbeelding 8">
            <a:extLst>
              <a:ext uri="{FF2B5EF4-FFF2-40B4-BE49-F238E27FC236}">
                <a16:creationId xmlns:a16="http://schemas.microsoft.com/office/drawing/2014/main" id="{271F1D54-F3A5-4501-92FF-C0E549DC3C8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804885" y="5618163"/>
            <a:ext cx="3274039" cy="1826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0864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002E8B-BDED-4C40-9C27-9F5D30C95F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86"/>
          <a:stretch>
            <a:fillRect/>
          </a:stretch>
        </p:blipFill>
        <p:spPr>
          <a:xfrm>
            <a:off x="624413" y="4213945"/>
            <a:ext cx="428415" cy="186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3053BDB-081B-49AC-8B20-97A9D9592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970" y="6046033"/>
            <a:ext cx="1226535" cy="752007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875CF289-68FC-4F86-A11D-D6647AB7A69C}"/>
              </a:ext>
            </a:extLst>
          </p:cNvPr>
          <p:cNvSpPr/>
          <p:nvPr/>
        </p:nvSpPr>
        <p:spPr>
          <a:xfrm>
            <a:off x="9373851" y="6422036"/>
            <a:ext cx="1506789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2760A48-E828-4372-9655-AADD0EF5632F}"/>
              </a:ext>
            </a:extLst>
          </p:cNvPr>
          <p:cNvSpPr/>
          <p:nvPr userDrawn="1"/>
        </p:nvSpPr>
        <p:spPr>
          <a:xfrm>
            <a:off x="847725" y="6422036"/>
            <a:ext cx="1266825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21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DF0E25F-EA42-47BA-9D22-1FAD8F6CF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970" y="6046033"/>
            <a:ext cx="1226535" cy="752007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5CD1DB3-0B57-4765-85C1-66BB97F7C534}"/>
              </a:ext>
            </a:extLst>
          </p:cNvPr>
          <p:cNvSpPr/>
          <p:nvPr/>
        </p:nvSpPr>
        <p:spPr>
          <a:xfrm>
            <a:off x="9373851" y="6422036"/>
            <a:ext cx="1506789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10E0484-5F47-4ADE-B7C2-B5BD24F46B78}"/>
              </a:ext>
            </a:extLst>
          </p:cNvPr>
          <p:cNvSpPr/>
          <p:nvPr userDrawn="1"/>
        </p:nvSpPr>
        <p:spPr>
          <a:xfrm>
            <a:off x="847725" y="6422036"/>
            <a:ext cx="1266825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031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CF06F85-5572-411E-81A5-8EAC2223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970" y="6046033"/>
            <a:ext cx="1226535" cy="752007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C742326-A46F-4575-8344-E202B1A6911B}"/>
              </a:ext>
            </a:extLst>
          </p:cNvPr>
          <p:cNvSpPr/>
          <p:nvPr/>
        </p:nvSpPr>
        <p:spPr>
          <a:xfrm>
            <a:off x="9373851" y="6422036"/>
            <a:ext cx="1506789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0AEABA8-5A47-464D-9C3A-E7DE81DD18E4}"/>
              </a:ext>
            </a:extLst>
          </p:cNvPr>
          <p:cNvSpPr/>
          <p:nvPr userDrawn="1"/>
        </p:nvSpPr>
        <p:spPr>
          <a:xfrm>
            <a:off x="847725" y="6422036"/>
            <a:ext cx="1266825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8672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11F73284-0C7C-449E-8394-A9F9CC2FAE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70"/>
          <a:stretch>
            <a:fillRect/>
          </a:stretch>
        </p:blipFill>
        <p:spPr>
          <a:xfrm>
            <a:off x="3865" y="5083198"/>
            <a:ext cx="12184257" cy="17759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BFC4E56-501A-45A7-B434-6E9FA950F81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FACE60B-EE7B-41E6-822B-53BB94476CA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999" y="5518197"/>
            <a:ext cx="10896757" cy="792455"/>
          </a:xfrm>
        </p:spPr>
        <p:txBody>
          <a:bodyPr lIns="0" tIns="0" rIns="0" bIns="0"/>
          <a:lstStyle>
            <a:lvl1pPr marL="0" indent="0">
              <a:buNone/>
              <a:defRPr i="1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7C93846-3E21-4781-99C4-3AEDB8048C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23389" y="6441593"/>
            <a:ext cx="239999" cy="1800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5C100"/>
                </a:solidFill>
              </a:defRPr>
            </a:lvl1pPr>
          </a:lstStyle>
          <a:p>
            <a:fld id="{42303E3B-525C-4FA3-9D87-5FEA4797010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infopic" descr="PPT How to change photo example 2018.jpg">
            <a:extLst>
              <a:ext uri="{FF2B5EF4-FFF2-40B4-BE49-F238E27FC236}">
                <a16:creationId xmlns:a16="http://schemas.microsoft.com/office/drawing/2014/main" id="{73119F3F-3AB4-48DA-9026-7EAF6FCA18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081" b="8631"/>
          <a:stretch>
            <a:fillRect/>
          </a:stretch>
        </p:blipFill>
        <p:spPr>
          <a:xfrm>
            <a:off x="16068" y="1172749"/>
            <a:ext cx="12192000" cy="3928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046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EFEFDE4E-F776-4059-BB7A-2A90AA5ED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7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141B8-826A-4F91-8540-707BD39118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72000" y="475195"/>
            <a:ext cx="4800001" cy="1439996"/>
          </a:xfrm>
          <a:solidFill>
            <a:srgbClr val="FFFFFF">
              <a:alpha val="80000"/>
            </a:srgbClr>
          </a:solidFill>
        </p:spPr>
        <p:txBody>
          <a:bodyPr/>
          <a:lstStyle>
            <a:lvl1pPr>
              <a:buFont typeface="Arial" pitchFamily="34"/>
              <a:buChar char="&gt;"/>
              <a:defRPr lang="en-US" sz="2133" i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4343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425B0543-E481-428A-8F1C-7CCD8ACAC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7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68304-F4C6-4C6A-AAEB-06B8EE00AF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72000" y="4942795"/>
            <a:ext cx="4800001" cy="1439996"/>
          </a:xfrm>
          <a:solidFill>
            <a:srgbClr val="FFFFFF">
              <a:alpha val="80000"/>
            </a:srgbClr>
          </a:solidFill>
        </p:spPr>
        <p:txBody>
          <a:bodyPr/>
          <a:lstStyle>
            <a:lvl1pPr>
              <a:buFont typeface="Arial" pitchFamily="34"/>
              <a:buChar char="&gt;"/>
              <a:defRPr lang="en-US" sz="2133" i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23518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94F6678E-A923-4AFC-BA90-02DCC5BA2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7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4561E-8487-4DB2-B98A-4485B3BAE9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5464" y="4942795"/>
            <a:ext cx="4800001" cy="1439996"/>
          </a:xfrm>
          <a:solidFill>
            <a:srgbClr val="FFFFFF">
              <a:alpha val="80000"/>
            </a:srgbClr>
          </a:solidFill>
        </p:spPr>
        <p:txBody>
          <a:bodyPr/>
          <a:lstStyle>
            <a:lvl1pPr>
              <a:buFont typeface="Arial" pitchFamily="34"/>
              <a:buChar char="&gt;"/>
              <a:defRPr lang="en-US" sz="2133" i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16802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185840-FA05-44B9-BFAA-C64F66223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33DCE1-E7EC-40E8-85FA-7921F52BF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81A00C-C69B-483F-9F29-7EF65C77B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6186-E57C-4402-9267-DDD4D98759C6}" type="datetimeFigureOut">
              <a:rPr lang="nl-NL" smtClean="0"/>
              <a:t>19-4-2022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17839B-1DA6-4250-A6D1-95DA7F1F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B54CF3-B6AF-41D0-AF04-12F8B821D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B066B-0697-4886-AB37-1188835B1D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49965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E9875BCC-3A6D-4635-80B6-FA99088CC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7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F81DF-FC91-462E-909A-A19EB6F7C4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5464" y="475195"/>
            <a:ext cx="4800001" cy="1439996"/>
          </a:xfrm>
          <a:solidFill>
            <a:srgbClr val="FFFFFF">
              <a:alpha val="80000"/>
            </a:srgbClr>
          </a:solidFill>
        </p:spPr>
        <p:txBody>
          <a:bodyPr/>
          <a:lstStyle>
            <a:lvl1pPr>
              <a:buFont typeface="Arial" pitchFamily="34"/>
              <a:buChar char="&gt;"/>
              <a:defRPr lang="en-US" sz="2133" i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42918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EAEE4B-1F89-484D-9CEA-75E8A652D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9F7D7E7-6FAF-4E7D-B21D-E486B00AA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BF3D8C-E540-4904-A4B0-87E98C4D4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r>
              <a:rPr lang="nl-NL" sz="2400">
                <a:solidFill>
                  <a:prstClr val="black"/>
                </a:solidFill>
              </a:rPr>
              <a:t>17-11-2021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396E82-E4B1-45AA-85B2-590E7F311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nl-NL" sz="240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B96E15-B672-45F6-883B-66EBB377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389" y="6441593"/>
            <a:ext cx="239999" cy="180003"/>
          </a:xfrm>
          <a:prstGeom prst="rect">
            <a:avLst/>
          </a:prstGeom>
        </p:spPr>
        <p:txBody>
          <a:bodyPr/>
          <a:lstStyle/>
          <a:p>
            <a:fld id="{22BDE30A-CFC0-4D33-8D0C-1D55ACA90A57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E04B83A-9162-469F-A4C7-1D71B07D96A3}"/>
              </a:ext>
            </a:extLst>
          </p:cNvPr>
          <p:cNvSpPr/>
          <p:nvPr userDrawn="1"/>
        </p:nvSpPr>
        <p:spPr>
          <a:xfrm>
            <a:off x="847725" y="6422036"/>
            <a:ext cx="1266825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549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286CD1-DE55-4E66-BEDB-B88F1A1EC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92856"/>
                </a:solidFill>
                <a:latin typeface="Work Sans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33713F-8B0C-4BA3-BD08-C30FFC530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92855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>
              <a:defRPr>
                <a:solidFill>
                  <a:srgbClr val="192855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>
              <a:defRPr>
                <a:solidFill>
                  <a:srgbClr val="192855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>
              <a:defRPr>
                <a:solidFill>
                  <a:srgbClr val="192855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>
              <a:defRPr>
                <a:solidFill>
                  <a:srgbClr val="192855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EF54F5-9618-4839-BD10-1C79C436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endParaRPr lang="nl-NL" sz="240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E7B454-3399-4181-B252-5E610410E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nl-NL" sz="240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8B37AEE-3601-4C83-A738-6CA1D90E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389" y="6441593"/>
            <a:ext cx="239999" cy="18000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7168D7E-36B9-DD46-AD56-16B2EE94C592}"/>
              </a:ext>
            </a:extLst>
          </p:cNvPr>
          <p:cNvSpPr/>
          <p:nvPr/>
        </p:nvSpPr>
        <p:spPr>
          <a:xfrm>
            <a:off x="396949" y="6228551"/>
            <a:ext cx="2013097" cy="6294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0C29915-2935-40BC-B8BD-2A22D5DD5F43}"/>
              </a:ext>
            </a:extLst>
          </p:cNvPr>
          <p:cNvSpPr/>
          <p:nvPr userDrawn="1"/>
        </p:nvSpPr>
        <p:spPr>
          <a:xfrm>
            <a:off x="847725" y="6422036"/>
            <a:ext cx="1266825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7034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Ex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20C954AC-E473-48D4-9FF9-C3CCB19F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11A763DB-F2E3-45DF-9FFF-61A823ABABAE}"/>
              </a:ext>
            </a:extLst>
          </p:cNvPr>
          <p:cNvSpPr/>
          <p:nvPr/>
        </p:nvSpPr>
        <p:spPr>
          <a:xfrm>
            <a:off x="0" y="0"/>
            <a:ext cx="12192000" cy="588010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162F0662-2402-4B5E-B462-12173C5D3A2C}"/>
              </a:ext>
            </a:extLst>
          </p:cNvPr>
          <p:cNvSpPr/>
          <p:nvPr/>
        </p:nvSpPr>
        <p:spPr>
          <a:xfrm>
            <a:off x="2122" y="1"/>
            <a:ext cx="12187769" cy="6857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8D4A08-24E1-44A1-85B5-6F1B91067DA3}"/>
              </a:ext>
            </a:extLst>
          </p:cNvPr>
          <p:cNvSpPr/>
          <p:nvPr/>
        </p:nvSpPr>
        <p:spPr>
          <a:xfrm>
            <a:off x="2122" y="0"/>
            <a:ext cx="12187769" cy="6854829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299820D-3672-4E5D-A7BC-D89F4258D985}"/>
              </a:ext>
            </a:extLst>
          </p:cNvPr>
          <p:cNvSpPr/>
          <p:nvPr/>
        </p:nvSpPr>
        <p:spPr>
          <a:xfrm>
            <a:off x="0" y="0"/>
            <a:ext cx="6744845" cy="685919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417"/>
              <a:gd name="f7" fmla="val 1441"/>
              <a:gd name="f8" fmla="val 599"/>
              <a:gd name="f9" fmla="val 598"/>
              <a:gd name="f10" fmla="val 1259"/>
              <a:gd name="f11" fmla="val 419"/>
              <a:gd name="f12" fmla="+- 0 0 -90"/>
              <a:gd name="f13" fmla="*/ f3 1 1417"/>
              <a:gd name="f14" fmla="*/ f4 1 1441"/>
              <a:gd name="f15" fmla="val f5"/>
              <a:gd name="f16" fmla="val f6"/>
              <a:gd name="f17" fmla="val f7"/>
              <a:gd name="f18" fmla="*/ f12 f0 1"/>
              <a:gd name="f19" fmla="+- f17 0 f15"/>
              <a:gd name="f20" fmla="+- f16 0 f15"/>
              <a:gd name="f21" fmla="*/ f18 1 f2"/>
              <a:gd name="f22" fmla="*/ f20 1 1417"/>
              <a:gd name="f23" fmla="*/ f19 1 1441"/>
              <a:gd name="f24" fmla="*/ 1417 f20 1"/>
              <a:gd name="f25" fmla="*/ 0 f19 1"/>
              <a:gd name="f26" fmla="*/ 0 f20 1"/>
              <a:gd name="f27" fmla="*/ 1441 f19 1"/>
              <a:gd name="f28" fmla="*/ 598 f20 1"/>
              <a:gd name="f29" fmla="+- f21 0 f1"/>
              <a:gd name="f30" fmla="*/ f24 1 1417"/>
              <a:gd name="f31" fmla="*/ f25 1 1441"/>
              <a:gd name="f32" fmla="*/ f26 1 1417"/>
              <a:gd name="f33" fmla="*/ f27 1 1441"/>
              <a:gd name="f34" fmla="*/ f28 1 1417"/>
              <a:gd name="f35" fmla="*/ 0 1 f22"/>
              <a:gd name="f36" fmla="*/ f16 1 f22"/>
              <a:gd name="f37" fmla="*/ 0 1 f23"/>
              <a:gd name="f38" fmla="*/ f17 1 f23"/>
              <a:gd name="f39" fmla="*/ f30 1 f22"/>
              <a:gd name="f40" fmla="*/ f31 1 f23"/>
              <a:gd name="f41" fmla="*/ f32 1 f22"/>
              <a:gd name="f42" fmla="*/ f33 1 f23"/>
              <a:gd name="f43" fmla="*/ f34 1 f22"/>
              <a:gd name="f44" fmla="*/ f35 f13 1"/>
              <a:gd name="f45" fmla="*/ f36 f13 1"/>
              <a:gd name="f46" fmla="*/ f38 f14 1"/>
              <a:gd name="f47" fmla="*/ f37 f14 1"/>
              <a:gd name="f48" fmla="*/ f39 f13 1"/>
              <a:gd name="f49" fmla="*/ f40 f14 1"/>
              <a:gd name="f50" fmla="*/ f41 f13 1"/>
              <a:gd name="f51" fmla="*/ f42 f14 1"/>
              <a:gd name="f52" fmla="*/ f43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48" y="f49"/>
              </a:cxn>
              <a:cxn ang="f29">
                <a:pos x="f50" y="f49"/>
              </a:cxn>
              <a:cxn ang="f29">
                <a:pos x="f50" y="f51"/>
              </a:cxn>
              <a:cxn ang="f29">
                <a:pos x="f52" y="f51"/>
              </a:cxn>
              <a:cxn ang="f29">
                <a:pos x="f48" y="f49"/>
              </a:cxn>
            </a:cxnLst>
            <a:rect l="f44" t="f47" r="f45" b="f46"/>
            <a:pathLst>
              <a:path w="1417" h="1441">
                <a:moveTo>
                  <a:pt x="f6" y="f5"/>
                </a:moveTo>
                <a:cubicBezTo>
                  <a:pt x="f5" y="f5"/>
                  <a:pt x="f5" y="f5"/>
                  <a:pt x="f5" y="f5"/>
                </a:cubicBezTo>
                <a:cubicBezTo>
                  <a:pt x="f5" y="f7"/>
                  <a:pt x="f5" y="f7"/>
                  <a:pt x="f5" y="f7"/>
                </a:cubicBezTo>
                <a:cubicBezTo>
                  <a:pt x="f5" y="f7"/>
                  <a:pt x="f8" y="f7"/>
                  <a:pt x="f9" y="f7"/>
                </a:cubicBezTo>
                <a:cubicBezTo>
                  <a:pt x="f10" y="f11"/>
                  <a:pt x="f6" y="f5"/>
                  <a:pt x="f6" y="f5"/>
                </a:cubicBezTo>
              </a:path>
            </a:pathLst>
          </a:custGeom>
          <a:noFill/>
          <a:ln>
            <a:noFill/>
            <a:prstDash val="solid"/>
          </a:ln>
          <a:effectLst>
            <a:outerShdw dist="50804" algn="tl">
              <a:srgbClr val="000000">
                <a:alpha val="50000"/>
              </a:srgbClr>
            </a:outerShdw>
          </a:effectLst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C8530DD-3491-4E6B-A892-437E1BE6FC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03712" y="5447995"/>
            <a:ext cx="8256483" cy="1184928"/>
          </a:xfrm>
          <a:effectLst>
            <a:outerShdw dist="38096" dir="2700000" algn="tl">
              <a:srgbClr val="000000">
                <a:alpha val="50000"/>
              </a:srgbClr>
            </a:outerShdw>
          </a:effectLst>
        </p:spPr>
        <p:txBody>
          <a:bodyPr lIns="0" tIns="0" rIns="0" bIns="0" anchor="b">
            <a:noAutofit/>
          </a:bodyPr>
          <a:lstStyle>
            <a:lvl1pPr marL="431988" indent="0">
              <a:buNone/>
              <a:defRPr lang="en-US" sz="2667" b="1" cap="all">
                <a:solidFill>
                  <a:srgbClr val="A5C100"/>
                </a:solidFill>
              </a:defRPr>
            </a:lvl1pPr>
            <a:lvl2pPr marL="0" indent="241298">
              <a:lnSpc>
                <a:spcPts val="1600"/>
              </a:lnSpc>
              <a:spcAft>
                <a:spcPts val="1600"/>
              </a:spcAft>
              <a:buNone/>
              <a:defRPr lang="en-US" sz="1333">
                <a:solidFill>
                  <a:srgbClr val="FFFFFF"/>
                </a:solidFill>
              </a:defRPr>
            </a:lvl2pPr>
            <a:lvl3pPr marL="0" indent="0">
              <a:lnSpc>
                <a:spcPts val="1600"/>
              </a:lnSpc>
              <a:buNone/>
              <a:defRPr lang="en-US" sz="1333">
                <a:solidFill>
                  <a:srgbClr val="FFFFFF"/>
                </a:solidFill>
              </a:defRPr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D056187D-7769-4400-A7B1-BC0FDD7194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20000" y="1665159"/>
            <a:ext cx="6240195" cy="3333451"/>
          </a:xfrm>
          <a:effectLst>
            <a:outerShdw dist="38096" dir="2700000" algn="tl">
              <a:srgbClr val="000000">
                <a:alpha val="50000"/>
              </a:srgbClr>
            </a:outerShdw>
          </a:effectLst>
        </p:spPr>
        <p:txBody>
          <a:bodyPr lIns="0" tIns="0" rIns="0" bIns="0">
            <a:noAutofit/>
          </a:bodyPr>
          <a:lstStyle>
            <a:lvl1pPr marL="0" indent="695987">
              <a:lnSpc>
                <a:spcPts val="4667"/>
              </a:lnSpc>
              <a:buNone/>
              <a:defRPr lang="en-US" sz="4267" b="1" i="1">
                <a:solidFill>
                  <a:srgbClr val="FFFFFF"/>
                </a:solidFill>
              </a:defRPr>
            </a:lvl1pPr>
            <a:lvl2pPr marL="383989" indent="0">
              <a:lnSpc>
                <a:spcPts val="4667"/>
              </a:lnSpc>
              <a:buNone/>
              <a:defRPr lang="en-US" sz="4267" b="1" i="1">
                <a:solidFill>
                  <a:srgbClr val="FFFFFF"/>
                </a:solidFill>
              </a:defRPr>
            </a:lvl2pPr>
            <a:lvl3pPr marL="719651" indent="-719651">
              <a:lnSpc>
                <a:spcPts val="4667"/>
              </a:lnSpc>
              <a:buNone/>
              <a:defRPr lang="en-US" sz="4267" b="1" i="1">
                <a:solidFill>
                  <a:srgbClr val="FFFFFF"/>
                </a:solidFill>
              </a:defRPr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913BDA2-639F-40EE-B466-71D55CC2B4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6395" y="500676"/>
            <a:ext cx="5485509" cy="1824203"/>
          </a:xfrm>
        </p:spPr>
        <p:txBody>
          <a:bodyPr anchor="b">
            <a:noAutofit/>
          </a:bodyPr>
          <a:lstStyle>
            <a:lvl1pPr algn="r" defTabSz="143995">
              <a:lnSpc>
                <a:spcPts val="4667"/>
              </a:lnSpc>
              <a:defRPr lang="en-US" sz="4267" i="1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pic>
        <p:nvPicPr>
          <p:cNvPr id="10" name="corpLogo">
            <a:extLst>
              <a:ext uri="{FF2B5EF4-FFF2-40B4-BE49-F238E27FC236}">
                <a16:creationId xmlns:a16="http://schemas.microsoft.com/office/drawing/2014/main" id="{1DFBF7DB-6864-42A9-821D-0D55AFF91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99" y="5491203"/>
            <a:ext cx="2596797" cy="1151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03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84676694-EA13-4879-A390-048167397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orpBackground">
            <a:extLst>
              <a:ext uri="{FF2B5EF4-FFF2-40B4-BE49-F238E27FC236}">
                <a16:creationId xmlns:a16="http://schemas.microsoft.com/office/drawing/2014/main" id="{3DC8E7E4-A5A6-4F18-9E82-8003FF287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" y="0"/>
            <a:ext cx="12192000" cy="68623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3">
            <a:extLst>
              <a:ext uri="{FF2B5EF4-FFF2-40B4-BE49-F238E27FC236}">
                <a16:creationId xmlns:a16="http://schemas.microsoft.com/office/drawing/2014/main" id="{7D022FD9-410A-479A-A70D-8F0A09DA858B}"/>
              </a:ext>
            </a:extLst>
          </p:cNvPr>
          <p:cNvSpPr/>
          <p:nvPr/>
        </p:nvSpPr>
        <p:spPr>
          <a:xfrm>
            <a:off x="0" y="0"/>
            <a:ext cx="12192000" cy="588010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3CACC522-351C-449E-957D-03E4B4985F3C}"/>
              </a:ext>
            </a:extLst>
          </p:cNvPr>
          <p:cNvSpPr/>
          <p:nvPr/>
        </p:nvSpPr>
        <p:spPr>
          <a:xfrm>
            <a:off x="2122" y="1"/>
            <a:ext cx="12187769" cy="6857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94AC30-CA11-4E3F-9544-AEF48171D9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003" y="1968227"/>
            <a:ext cx="9240475" cy="542787"/>
          </a:xfrm>
        </p:spPr>
        <p:txBody>
          <a:bodyPr tIns="0" bIns="0" anchor="t">
            <a:noAutofit/>
          </a:bodyPr>
          <a:lstStyle>
            <a:lvl1pPr>
              <a:lnSpc>
                <a:spcPts val="4533"/>
              </a:lnSpc>
              <a:defRPr lang="en-US" b="1">
                <a:solidFill>
                  <a:srgbClr val="192855"/>
                </a:solidFill>
              </a:defRPr>
            </a:lvl1pPr>
          </a:lstStyle>
          <a:p>
            <a:pPr lvl="0"/>
            <a:r>
              <a:rPr lang="nl-NL"/>
              <a:t>Klik om stijl te bewerken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569A0FD-AFD2-4C8E-A072-7752FD8817E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080003" y="2655101"/>
            <a:ext cx="6648175" cy="7204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200"/>
              </a:lnSpc>
              <a:buNone/>
              <a:defRPr sz="2400" i="1">
                <a:solidFill>
                  <a:srgbClr val="1E73B9"/>
                </a:solidFill>
              </a:defRPr>
            </a:lvl1pPr>
          </a:lstStyle>
          <a:p>
            <a:pPr lvl="0"/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4709BA2-439F-40D5-9A20-DFC158DE9B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80003" y="3478987"/>
            <a:ext cx="3196620" cy="526072"/>
          </a:xfrm>
        </p:spPr>
        <p:txBody>
          <a:bodyPr lIns="0" rIns="0">
            <a:noAutofit/>
          </a:bodyPr>
          <a:lstStyle>
            <a:lvl1pPr marL="0" indent="0">
              <a:lnSpc>
                <a:spcPts val="2267"/>
              </a:lnSpc>
              <a:buNone/>
              <a:defRPr sz="1733">
                <a:solidFill>
                  <a:srgbClr val="5AA5A5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4552A44-6BEA-4913-8093-6027CB0BA90E}"/>
              </a:ext>
            </a:extLst>
          </p:cNvPr>
          <p:cNvSpPr/>
          <p:nvPr/>
        </p:nvSpPr>
        <p:spPr>
          <a:xfrm>
            <a:off x="2122" y="0"/>
            <a:ext cx="12187769" cy="6854829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pic>
        <p:nvPicPr>
          <p:cNvPr id="10" name="SecLogo">
            <a:extLst>
              <a:ext uri="{FF2B5EF4-FFF2-40B4-BE49-F238E27FC236}">
                <a16:creationId xmlns:a16="http://schemas.microsoft.com/office/drawing/2014/main" id="{5F496346-B1D6-4AE3-A7EC-EBA5CCE6A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299" y="690672"/>
            <a:ext cx="1758448" cy="37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rpLogo">
            <a:extLst>
              <a:ext uri="{FF2B5EF4-FFF2-40B4-BE49-F238E27FC236}">
                <a16:creationId xmlns:a16="http://schemas.microsoft.com/office/drawing/2014/main" id="{08F14270-8DAE-41E9-8AEF-40D64474C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99" y="431999"/>
            <a:ext cx="1433135" cy="63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7">
            <a:extLst>
              <a:ext uri="{FF2B5EF4-FFF2-40B4-BE49-F238E27FC236}">
                <a16:creationId xmlns:a16="http://schemas.microsoft.com/office/drawing/2014/main" id="{2BF16958-C3EC-4548-83F8-A4D010ABB0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6802" y="632843"/>
            <a:ext cx="1200829" cy="571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91B805E-171C-4B91-A49A-C0B2F88F6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4179" t="20856" r="12313" b="11765"/>
          <a:stretch/>
        </p:blipFill>
        <p:spPr>
          <a:xfrm>
            <a:off x="8391943" y="374668"/>
            <a:ext cx="1928535" cy="1237665"/>
          </a:xfrm>
          <a:prstGeom prst="rect">
            <a:avLst/>
          </a:prstGeom>
        </p:spPr>
      </p:pic>
      <p:pic>
        <p:nvPicPr>
          <p:cNvPr id="15" name="Afbeelding 8">
            <a:extLst>
              <a:ext uri="{FF2B5EF4-FFF2-40B4-BE49-F238E27FC236}">
                <a16:creationId xmlns:a16="http://schemas.microsoft.com/office/drawing/2014/main" id="{127534E0-A08B-4A72-8435-D42F1316DB7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804885" y="5618163"/>
            <a:ext cx="3274039" cy="1826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5548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B3D8612F-077A-4561-8A99-2347AFF7B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ackPicture">
            <a:extLst>
              <a:ext uri="{FF2B5EF4-FFF2-40B4-BE49-F238E27FC236}">
                <a16:creationId xmlns:a16="http://schemas.microsoft.com/office/drawing/2014/main" id="{F2C38A6A-7903-4F64-A147-65EE731D41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0" t="18372" b="698"/>
          <a:stretch>
            <a:fillRect/>
          </a:stretch>
        </p:blipFill>
        <p:spPr>
          <a:xfrm>
            <a:off x="0" y="0"/>
            <a:ext cx="12192000" cy="6859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orpBackground">
            <a:extLst>
              <a:ext uri="{FF2B5EF4-FFF2-40B4-BE49-F238E27FC236}">
                <a16:creationId xmlns:a16="http://schemas.microsoft.com/office/drawing/2014/main" id="{B776D69A-AEAA-4CA2-B8A5-C9955BF3A3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64" y="0"/>
            <a:ext cx="12192000" cy="68623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3">
            <a:extLst>
              <a:ext uri="{FF2B5EF4-FFF2-40B4-BE49-F238E27FC236}">
                <a16:creationId xmlns:a16="http://schemas.microsoft.com/office/drawing/2014/main" id="{E6BC9291-8114-4C12-9878-28C5482DF032}"/>
              </a:ext>
            </a:extLst>
          </p:cNvPr>
          <p:cNvSpPr/>
          <p:nvPr/>
        </p:nvSpPr>
        <p:spPr>
          <a:xfrm>
            <a:off x="0" y="0"/>
            <a:ext cx="12192000" cy="588010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0EDA340A-FB42-47D1-9871-9EFB2ACC688F}"/>
              </a:ext>
            </a:extLst>
          </p:cNvPr>
          <p:cNvSpPr/>
          <p:nvPr/>
        </p:nvSpPr>
        <p:spPr>
          <a:xfrm>
            <a:off x="2122" y="1"/>
            <a:ext cx="12187769" cy="6857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0D0FC6C-EC00-4CD1-AEBE-C7570F7DC405}"/>
              </a:ext>
            </a:extLst>
          </p:cNvPr>
          <p:cNvSpPr/>
          <p:nvPr/>
        </p:nvSpPr>
        <p:spPr>
          <a:xfrm>
            <a:off x="2122" y="0"/>
            <a:ext cx="12187769" cy="6854829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3534979-7F7F-4AC1-BB33-8728337C4C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003" y="1968227"/>
            <a:ext cx="9240475" cy="542787"/>
          </a:xfrm>
        </p:spPr>
        <p:txBody>
          <a:bodyPr tIns="0" bIns="0" anchor="t">
            <a:noAutofit/>
          </a:bodyPr>
          <a:lstStyle>
            <a:lvl1pPr>
              <a:lnSpc>
                <a:spcPts val="4533"/>
              </a:lnSpc>
              <a:defRPr lang="en-US" b="1">
                <a:solidFill>
                  <a:srgbClr val="192856"/>
                </a:solidFill>
                <a:latin typeface="Work Sans" pitchFamily="2" charset="0"/>
              </a:defRPr>
            </a:lvl1pPr>
          </a:lstStyle>
          <a:p>
            <a:pPr lvl="0"/>
            <a:r>
              <a:rPr lang="nl-NL"/>
              <a:t>Klik om stijl te bewerken</a:t>
            </a:r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CD8DE57-BF5F-482B-8F77-22F718E9533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080003" y="2655101"/>
            <a:ext cx="6648175" cy="7204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200"/>
              </a:lnSpc>
              <a:buNone/>
              <a:defRPr sz="2400" i="1">
                <a:solidFill>
                  <a:srgbClr val="1E73B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8AF4767A-6B85-473E-A8A7-DC2278D695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80003" y="3478987"/>
            <a:ext cx="3196620" cy="526072"/>
          </a:xfrm>
        </p:spPr>
        <p:txBody>
          <a:bodyPr lIns="0" rIns="0">
            <a:noAutofit/>
          </a:bodyPr>
          <a:lstStyle>
            <a:lvl1pPr marL="0" indent="0">
              <a:lnSpc>
                <a:spcPts val="2267"/>
              </a:lnSpc>
              <a:buNone/>
              <a:defRPr sz="1733">
                <a:solidFill>
                  <a:srgbClr val="5AA5A5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8" name="SecLogo">
            <a:extLst>
              <a:ext uri="{FF2B5EF4-FFF2-40B4-BE49-F238E27FC236}">
                <a16:creationId xmlns:a16="http://schemas.microsoft.com/office/drawing/2014/main" id="{68265577-5024-4A6F-BFE5-BA0FCACEF6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49299" y="690672"/>
            <a:ext cx="1758448" cy="37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corpLogo">
            <a:extLst>
              <a:ext uri="{FF2B5EF4-FFF2-40B4-BE49-F238E27FC236}">
                <a16:creationId xmlns:a16="http://schemas.microsoft.com/office/drawing/2014/main" id="{8EB60115-DFBE-4088-B4CB-48AAF69CEC3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1999" y="431999"/>
            <a:ext cx="1433135" cy="63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Afbeelding 17">
            <a:extLst>
              <a:ext uri="{FF2B5EF4-FFF2-40B4-BE49-F238E27FC236}">
                <a16:creationId xmlns:a16="http://schemas.microsoft.com/office/drawing/2014/main" id="{6CC2F34E-95CC-4EBC-B361-B2C2FC47AC5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256802" y="632843"/>
            <a:ext cx="1200829" cy="571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F7750143-55C8-4497-B00B-1FC884A5CF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14179" t="20856" r="12313" b="11765"/>
          <a:stretch/>
        </p:blipFill>
        <p:spPr>
          <a:xfrm>
            <a:off x="8391943" y="374668"/>
            <a:ext cx="1928535" cy="1237665"/>
          </a:xfrm>
          <a:prstGeom prst="rect">
            <a:avLst/>
          </a:prstGeom>
        </p:spPr>
      </p:pic>
      <p:pic>
        <p:nvPicPr>
          <p:cNvPr id="22" name="Afbeelding 8">
            <a:extLst>
              <a:ext uri="{FF2B5EF4-FFF2-40B4-BE49-F238E27FC236}">
                <a16:creationId xmlns:a16="http://schemas.microsoft.com/office/drawing/2014/main" id="{E529F9BE-458D-4318-BA4C-222847CC18B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04885" y="5618163"/>
            <a:ext cx="3274039" cy="1826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435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rpBackground">
            <a:extLst>
              <a:ext uri="{FF2B5EF4-FFF2-40B4-BE49-F238E27FC236}">
                <a16:creationId xmlns:a16="http://schemas.microsoft.com/office/drawing/2014/main" id="{15440632-236B-4C0A-9961-89FB01EB9C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23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715DEB4-4B9D-4496-BEE1-8BF035FFB2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003" y="1968227"/>
            <a:ext cx="9240475" cy="542787"/>
          </a:xfrm>
        </p:spPr>
        <p:txBody>
          <a:bodyPr tIns="0" bIns="0" anchor="t">
            <a:noAutofit/>
          </a:bodyPr>
          <a:lstStyle>
            <a:lvl1pPr>
              <a:lnSpc>
                <a:spcPts val="4533"/>
              </a:lnSpc>
              <a:defRPr lang="en-US" b="1">
                <a:solidFill>
                  <a:srgbClr val="192856"/>
                </a:solidFill>
                <a:latin typeface="Work Sans" pitchFamily="2" charset="0"/>
              </a:defRPr>
            </a:lvl1pPr>
          </a:lstStyle>
          <a:p>
            <a:pPr lvl="0"/>
            <a:r>
              <a:rPr lang="nl-NL"/>
              <a:t>Klik om stijl te bewerken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B426EE6-C3FC-4F8C-8C74-3494C218274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080003" y="2655101"/>
            <a:ext cx="6648175" cy="7204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200"/>
              </a:lnSpc>
              <a:buNone/>
              <a:defRPr sz="2400" i="1">
                <a:solidFill>
                  <a:srgbClr val="1E73B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B4A33E4-53F4-4E9F-935D-D801F9DE48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80003" y="3478987"/>
            <a:ext cx="3196620" cy="526072"/>
          </a:xfrm>
        </p:spPr>
        <p:txBody>
          <a:bodyPr lIns="0" rIns="0">
            <a:noAutofit/>
          </a:bodyPr>
          <a:lstStyle>
            <a:lvl1pPr marL="0" indent="0">
              <a:lnSpc>
                <a:spcPts val="2267"/>
              </a:lnSpc>
              <a:buNone/>
              <a:defRPr sz="1733">
                <a:solidFill>
                  <a:srgbClr val="5AA5A5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1" name="SecLogo">
            <a:extLst>
              <a:ext uri="{FF2B5EF4-FFF2-40B4-BE49-F238E27FC236}">
                <a16:creationId xmlns:a16="http://schemas.microsoft.com/office/drawing/2014/main" id="{69B9E3B4-A7E9-44DE-A544-423709FFC1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9299" y="690672"/>
            <a:ext cx="1758448" cy="37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rpLogo">
            <a:extLst>
              <a:ext uri="{FF2B5EF4-FFF2-40B4-BE49-F238E27FC236}">
                <a16:creationId xmlns:a16="http://schemas.microsoft.com/office/drawing/2014/main" id="{5309676B-4F06-4E91-BA43-B4289C14B5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999" y="431999"/>
            <a:ext cx="1433135" cy="63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7">
            <a:extLst>
              <a:ext uri="{FF2B5EF4-FFF2-40B4-BE49-F238E27FC236}">
                <a16:creationId xmlns:a16="http://schemas.microsoft.com/office/drawing/2014/main" id="{9463A7F3-A974-4EC3-8608-116D84DC8F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56802" y="632843"/>
            <a:ext cx="1200829" cy="571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3503E3C4-904D-410E-9AA5-6A9CFC145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4179" t="20856" r="12313" b="11765"/>
          <a:stretch/>
        </p:blipFill>
        <p:spPr>
          <a:xfrm>
            <a:off x="8391943" y="374668"/>
            <a:ext cx="1928535" cy="1237665"/>
          </a:xfrm>
          <a:prstGeom prst="rect">
            <a:avLst/>
          </a:prstGeom>
        </p:spPr>
      </p:pic>
      <p:pic>
        <p:nvPicPr>
          <p:cNvPr id="16" name="Afbeelding 8">
            <a:extLst>
              <a:ext uri="{FF2B5EF4-FFF2-40B4-BE49-F238E27FC236}">
                <a16:creationId xmlns:a16="http://schemas.microsoft.com/office/drawing/2014/main" id="{E2A2A04B-22C8-4613-8D05-1D53949EBA5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804885" y="5618163"/>
            <a:ext cx="3274039" cy="1826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9214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D5F4D526-9586-4E4C-8C8B-C561BF7B6BA0}"/>
              </a:ext>
            </a:extLst>
          </p:cNvPr>
          <p:cNvSpPr/>
          <p:nvPr/>
        </p:nvSpPr>
        <p:spPr>
          <a:xfrm>
            <a:off x="9373851" y="6422036"/>
            <a:ext cx="1506789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1298894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FC0E515-D964-4A4F-81DE-071D9324CD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4000" y="1087709"/>
            <a:ext cx="10896001" cy="432193"/>
          </a:xfrm>
        </p:spPr>
        <p:txBody>
          <a:bodyPr lIns="0" tIns="0" rIns="0" bIns="0"/>
          <a:lstStyle>
            <a:lvl1pPr marL="0" indent="0">
              <a:lnSpc>
                <a:spcPts val="3307"/>
              </a:lnSpc>
              <a:buNone/>
              <a:defRPr lang="en-GB" sz="3200" i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053CF170-C972-450E-A56A-BD1BC5757B67}"/>
              </a:ext>
            </a:extLst>
          </p:cNvPr>
          <p:cNvSpPr/>
          <p:nvPr/>
        </p:nvSpPr>
        <p:spPr>
          <a:xfrm>
            <a:off x="9373851" y="6422036"/>
            <a:ext cx="1506789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9212001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D6200A-59CD-45D5-B36C-989DE3E48C2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40000" y="1188548"/>
            <a:ext cx="5280001" cy="5052120"/>
          </a:xfrm>
        </p:spPr>
        <p:txBody>
          <a:bodyPr lIns="0" tIns="0" rIns="0" bIns="0"/>
          <a:lstStyle>
            <a:lvl1pPr>
              <a:spcAft>
                <a:spcPts val="800"/>
              </a:spcAft>
              <a:buClr>
                <a:srgbClr val="A5C100"/>
              </a:buClr>
              <a:defRPr sz="2133"/>
            </a:lvl1pPr>
            <a:lvl2pPr>
              <a:spcAft>
                <a:spcPts val="800"/>
              </a:spcAft>
              <a:buClr>
                <a:srgbClr val="A5C100"/>
              </a:buClr>
              <a:defRPr sz="2133"/>
            </a:lvl2pPr>
            <a:lvl3pPr>
              <a:spcAft>
                <a:spcPts val="800"/>
              </a:spcAft>
              <a:buClr>
                <a:srgbClr val="A5C100"/>
              </a:buClr>
              <a:defRPr sz="2133"/>
            </a:lvl3pPr>
            <a:lvl4pPr>
              <a:spcAft>
                <a:spcPts val="800"/>
              </a:spcAft>
              <a:buClr>
                <a:srgbClr val="A5C100"/>
              </a:buClr>
              <a:defRPr sz="2133"/>
            </a:lvl4pPr>
            <a:lvl5pPr>
              <a:spcAft>
                <a:spcPts val="800"/>
              </a:spcAft>
              <a:buClr>
                <a:srgbClr val="A5C100"/>
              </a:buClr>
              <a:defRPr sz="2133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DBBD69D-684E-4682-83E3-F95449B2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970" y="6046033"/>
            <a:ext cx="1226535" cy="752007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E1B4C32-1625-4E23-8039-B4D5C34350B3}"/>
              </a:ext>
            </a:extLst>
          </p:cNvPr>
          <p:cNvSpPr/>
          <p:nvPr/>
        </p:nvSpPr>
        <p:spPr>
          <a:xfrm>
            <a:off x="9373851" y="6422036"/>
            <a:ext cx="1506789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482943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148DD3-C574-4C59-BA28-68BA6BB5A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11FDDD-094E-4E2A-9F3F-C37395DFC5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DF45172-69AD-4D02-813D-449126526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0169774-52CE-41B8-B854-DA77C489E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6186-E57C-4402-9267-DDD4D98759C6}" type="datetimeFigureOut">
              <a:rPr lang="nl-NL" smtClean="0"/>
              <a:t>19-4-2022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423BDDD-D5C4-4FDF-B072-05B3C0404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DABB102-8EAD-4171-B9A9-DAB752DC9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B066B-0697-4886-AB37-1188835B1D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3957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 descr="PPT How to change photo example 2018.jpg">
            <a:extLst>
              <a:ext uri="{FF2B5EF4-FFF2-40B4-BE49-F238E27FC236}">
                <a16:creationId xmlns:a16="http://schemas.microsoft.com/office/drawing/2014/main" id="{065C6C84-DE1F-41EA-AD07-C72ACBD220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56" t="17517" r="2751" b="1311"/>
          <a:stretch>
            <a:fillRect/>
          </a:stretch>
        </p:blipFill>
        <p:spPr>
          <a:xfrm>
            <a:off x="6173895" y="1189183"/>
            <a:ext cx="5298704" cy="5051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8108362-3D05-4C45-9B2A-FC384448C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970" y="6046033"/>
            <a:ext cx="1226535" cy="752007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D214989-BCAD-409A-A437-658D7D12A220}"/>
              </a:ext>
            </a:extLst>
          </p:cNvPr>
          <p:cNvSpPr/>
          <p:nvPr/>
        </p:nvSpPr>
        <p:spPr>
          <a:xfrm>
            <a:off x="9373851" y="6422036"/>
            <a:ext cx="1506789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627696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Uneq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18D46E4-9CB9-4FAD-97DB-0E02BC46D52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286145" y="1195937"/>
            <a:ext cx="6239939" cy="5038307"/>
          </a:xfrm>
        </p:spPr>
        <p:txBody>
          <a:bodyPr lIns="0" tIns="0" rIns="0" bIns="0"/>
          <a:lstStyle>
            <a:lvl1pPr>
              <a:spcAft>
                <a:spcPts val="800"/>
              </a:spcAft>
              <a:buClr>
                <a:srgbClr val="A5C100"/>
              </a:buClr>
              <a:defRPr sz="2133"/>
            </a:lvl1pPr>
            <a:lvl2pPr>
              <a:spcAft>
                <a:spcPts val="800"/>
              </a:spcAft>
              <a:buClr>
                <a:srgbClr val="A5C100"/>
              </a:buClr>
              <a:defRPr sz="2133"/>
            </a:lvl2pPr>
            <a:lvl3pPr>
              <a:spcAft>
                <a:spcPts val="800"/>
              </a:spcAft>
              <a:buClr>
                <a:srgbClr val="A5C100"/>
              </a:buClr>
              <a:defRPr sz="2133"/>
            </a:lvl3pPr>
            <a:lvl4pPr>
              <a:spcAft>
                <a:spcPts val="800"/>
              </a:spcAft>
              <a:buClr>
                <a:srgbClr val="A5C100"/>
              </a:buClr>
              <a:defRPr sz="2133"/>
            </a:lvl4pPr>
            <a:lvl5pPr>
              <a:spcAft>
                <a:spcPts val="800"/>
              </a:spcAft>
              <a:buClr>
                <a:srgbClr val="A5C100"/>
              </a:buClr>
              <a:defRPr sz="2133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C9E9085-F033-4529-A6AE-B0A8A9A48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970" y="6046033"/>
            <a:ext cx="1226535" cy="752007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CFD9ADF-DA57-4B30-B84D-AD3BC68AFA77}"/>
              </a:ext>
            </a:extLst>
          </p:cNvPr>
          <p:cNvSpPr/>
          <p:nvPr/>
        </p:nvSpPr>
        <p:spPr>
          <a:xfrm>
            <a:off x="9373851" y="6422036"/>
            <a:ext cx="1506789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4188926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9ADAEE2-8926-4008-ADA8-1A391F3FC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970" y="6046033"/>
            <a:ext cx="1226535" cy="752007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10F7112-EEEF-49A3-9C98-7C917884CA91}"/>
              </a:ext>
            </a:extLst>
          </p:cNvPr>
          <p:cNvSpPr/>
          <p:nvPr/>
        </p:nvSpPr>
        <p:spPr>
          <a:xfrm>
            <a:off x="9373851" y="6422036"/>
            <a:ext cx="1506789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3965290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5BCB7D63-751D-41B5-B2B5-E2416039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orpBackground">
            <a:extLst>
              <a:ext uri="{FF2B5EF4-FFF2-40B4-BE49-F238E27FC236}">
                <a16:creationId xmlns:a16="http://schemas.microsoft.com/office/drawing/2014/main" id="{407D8CC4-43F0-4983-AD37-D40FA0F58F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4" y="0"/>
            <a:ext cx="12192000" cy="68623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3">
            <a:extLst>
              <a:ext uri="{FF2B5EF4-FFF2-40B4-BE49-F238E27FC236}">
                <a16:creationId xmlns:a16="http://schemas.microsoft.com/office/drawing/2014/main" id="{F2044491-42E3-477D-ADC6-2942843FDB68}"/>
              </a:ext>
            </a:extLst>
          </p:cNvPr>
          <p:cNvSpPr/>
          <p:nvPr/>
        </p:nvSpPr>
        <p:spPr>
          <a:xfrm>
            <a:off x="0" y="0"/>
            <a:ext cx="12192000" cy="588010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6CABE234-992C-4FD5-B9B2-4E42C54E03B0}"/>
              </a:ext>
            </a:extLst>
          </p:cNvPr>
          <p:cNvSpPr/>
          <p:nvPr/>
        </p:nvSpPr>
        <p:spPr>
          <a:xfrm>
            <a:off x="2122" y="1"/>
            <a:ext cx="12187769" cy="6857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0F05B27-286D-487E-B634-9D72D53E8C29}"/>
              </a:ext>
            </a:extLst>
          </p:cNvPr>
          <p:cNvSpPr/>
          <p:nvPr/>
        </p:nvSpPr>
        <p:spPr>
          <a:xfrm>
            <a:off x="2122" y="0"/>
            <a:ext cx="12187769" cy="6854829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/>
          </a:ln>
        </p:spPr>
        <p:txBody>
          <a:bodyPr vert="horz" wrap="square" lIns="121920" tIns="60960" rIns="121920" bIns="60960" anchor="t" anchorCtr="0" compatLnSpc="1">
            <a:noAutofit/>
          </a:bodyPr>
          <a:lstStyle/>
          <a:p>
            <a:pPr marL="0" marR="0" lvl="0" indent="0" algn="l" defTabSz="121917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00577E"/>
              </a:solidFill>
              <a:uFillTx/>
              <a:latin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B4FAEC-C226-4201-9ACD-CF1E2F196B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003" y="1968227"/>
            <a:ext cx="9240475" cy="542787"/>
          </a:xfrm>
        </p:spPr>
        <p:txBody>
          <a:bodyPr tIns="0" bIns="0" anchor="t">
            <a:noAutofit/>
          </a:bodyPr>
          <a:lstStyle>
            <a:lvl1pPr>
              <a:lnSpc>
                <a:spcPts val="4533"/>
              </a:lnSpc>
              <a:defRPr lang="en-US" b="1">
                <a:solidFill>
                  <a:srgbClr val="192856"/>
                </a:solidFill>
                <a:latin typeface="Work Sans" pitchFamily="2" charset="0"/>
              </a:defRPr>
            </a:lvl1pPr>
          </a:lstStyle>
          <a:p>
            <a:pPr lvl="0"/>
            <a:r>
              <a:rPr lang="nl-NL"/>
              <a:t>Klik om stijl te bewerken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86784BA-EDCF-416F-8EA6-CB60DE3EC95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080003" y="2655101"/>
            <a:ext cx="6648175" cy="7204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200"/>
              </a:lnSpc>
              <a:buNone/>
              <a:defRPr sz="2400" i="1">
                <a:solidFill>
                  <a:srgbClr val="1E73B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026C4B0-CE80-4F34-BA23-02C6EE181E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80003" y="3478987"/>
            <a:ext cx="3196620" cy="526072"/>
          </a:xfrm>
        </p:spPr>
        <p:txBody>
          <a:bodyPr lIns="0" rIns="0">
            <a:noAutofit/>
          </a:bodyPr>
          <a:lstStyle>
            <a:lvl1pPr marL="0" indent="0">
              <a:lnSpc>
                <a:spcPts val="2267"/>
              </a:lnSpc>
              <a:buNone/>
              <a:defRPr sz="1733">
                <a:solidFill>
                  <a:srgbClr val="5AA5A5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40837D2D-D398-45E0-9423-934F3BD482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179" t="20856" r="12313" b="11765"/>
          <a:stretch/>
        </p:blipFill>
        <p:spPr>
          <a:xfrm>
            <a:off x="8391943" y="374668"/>
            <a:ext cx="1928535" cy="1237665"/>
          </a:xfrm>
          <a:prstGeom prst="rect">
            <a:avLst/>
          </a:prstGeom>
        </p:spPr>
      </p:pic>
      <p:pic>
        <p:nvPicPr>
          <p:cNvPr id="15" name="SecLogo">
            <a:extLst>
              <a:ext uri="{FF2B5EF4-FFF2-40B4-BE49-F238E27FC236}">
                <a16:creationId xmlns:a16="http://schemas.microsoft.com/office/drawing/2014/main" id="{2A7ECE3C-0920-4C0F-B9D9-4A106DE8437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49299" y="690672"/>
            <a:ext cx="1758448" cy="37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corpLogo">
            <a:extLst>
              <a:ext uri="{FF2B5EF4-FFF2-40B4-BE49-F238E27FC236}">
                <a16:creationId xmlns:a16="http://schemas.microsoft.com/office/drawing/2014/main" id="{C05AF043-9BA7-4017-A45C-009CA3845B6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1999" y="431999"/>
            <a:ext cx="1433135" cy="63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fbeelding 17">
            <a:extLst>
              <a:ext uri="{FF2B5EF4-FFF2-40B4-BE49-F238E27FC236}">
                <a16:creationId xmlns:a16="http://schemas.microsoft.com/office/drawing/2014/main" id="{EC0CA623-2386-4F4E-B557-680FC263F9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256802" y="632843"/>
            <a:ext cx="1200829" cy="571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Afbeelding 8">
            <a:extLst>
              <a:ext uri="{FF2B5EF4-FFF2-40B4-BE49-F238E27FC236}">
                <a16:creationId xmlns:a16="http://schemas.microsoft.com/office/drawing/2014/main" id="{4876292E-6D88-4B00-B4E1-48C259B65A1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804885" y="5618163"/>
            <a:ext cx="3274039" cy="1826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9343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002E8B-BDED-4C40-9C27-9F5D30C95F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86"/>
          <a:stretch>
            <a:fillRect/>
          </a:stretch>
        </p:blipFill>
        <p:spPr>
          <a:xfrm>
            <a:off x="624413" y="4213945"/>
            <a:ext cx="428415" cy="186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3053BDB-081B-49AC-8B20-97A9D9592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970" y="6046033"/>
            <a:ext cx="1226535" cy="752007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875CF289-68FC-4F86-A11D-D6647AB7A69C}"/>
              </a:ext>
            </a:extLst>
          </p:cNvPr>
          <p:cNvSpPr/>
          <p:nvPr/>
        </p:nvSpPr>
        <p:spPr>
          <a:xfrm>
            <a:off x="9373851" y="6422036"/>
            <a:ext cx="1506789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096161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DF0E25F-EA42-47BA-9D22-1FAD8F6CF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970" y="6046033"/>
            <a:ext cx="1226535" cy="752007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5CD1DB3-0B57-4765-85C1-66BB97F7C534}"/>
              </a:ext>
            </a:extLst>
          </p:cNvPr>
          <p:cNvSpPr/>
          <p:nvPr/>
        </p:nvSpPr>
        <p:spPr>
          <a:xfrm>
            <a:off x="9373851" y="6422036"/>
            <a:ext cx="1506789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1995777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CF06F85-5572-411E-81A5-8EAC2223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970" y="6046033"/>
            <a:ext cx="1226535" cy="752007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C742326-A46F-4575-8344-E202B1A6911B}"/>
              </a:ext>
            </a:extLst>
          </p:cNvPr>
          <p:cNvSpPr/>
          <p:nvPr/>
        </p:nvSpPr>
        <p:spPr>
          <a:xfrm>
            <a:off x="9373851" y="6422036"/>
            <a:ext cx="1506789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3691782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11F73284-0C7C-449E-8394-A9F9CC2FAE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70"/>
          <a:stretch>
            <a:fillRect/>
          </a:stretch>
        </p:blipFill>
        <p:spPr>
          <a:xfrm>
            <a:off x="3865" y="5083198"/>
            <a:ext cx="12184257" cy="17759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BFC4E56-501A-45A7-B434-6E9FA950F81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FACE60B-EE7B-41E6-822B-53BB94476CA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999" y="5518197"/>
            <a:ext cx="10896757" cy="792455"/>
          </a:xfrm>
        </p:spPr>
        <p:txBody>
          <a:bodyPr lIns="0" tIns="0" rIns="0" bIns="0"/>
          <a:lstStyle>
            <a:lvl1pPr marL="0" indent="0">
              <a:buNone/>
              <a:defRPr i="1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7C93846-3E21-4781-99C4-3AEDB8048C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A5C100"/>
                </a:solidFill>
              </a:defRPr>
            </a:lvl1pPr>
          </a:lstStyle>
          <a:p>
            <a:pPr lvl="0"/>
            <a:fld id="{42303E3B-525C-4FA3-9D87-5FEA4797010E}" type="slidenum">
              <a:t>‹nr.›</a:t>
            </a:fld>
            <a:endParaRPr lang="en-GB"/>
          </a:p>
        </p:txBody>
      </p:sp>
      <p:pic>
        <p:nvPicPr>
          <p:cNvPr id="6" name="infopic" descr="PPT How to change photo example 2018.jpg">
            <a:extLst>
              <a:ext uri="{FF2B5EF4-FFF2-40B4-BE49-F238E27FC236}">
                <a16:creationId xmlns:a16="http://schemas.microsoft.com/office/drawing/2014/main" id="{73119F3F-3AB4-48DA-9026-7EAF6FCA18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081" b="8631"/>
          <a:stretch>
            <a:fillRect/>
          </a:stretch>
        </p:blipFill>
        <p:spPr>
          <a:xfrm>
            <a:off x="16068" y="1172749"/>
            <a:ext cx="12192000" cy="3928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4756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EFEFDE4E-F776-4059-BB7A-2A90AA5ED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7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141B8-826A-4F91-8540-707BD39118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72000" y="475195"/>
            <a:ext cx="4800001" cy="1439996"/>
          </a:xfrm>
          <a:solidFill>
            <a:srgbClr val="FFFFFF">
              <a:alpha val="80000"/>
            </a:srgbClr>
          </a:solidFill>
        </p:spPr>
        <p:txBody>
          <a:bodyPr/>
          <a:lstStyle>
            <a:lvl1pPr>
              <a:buFont typeface="Arial" pitchFamily="34"/>
              <a:buChar char="&gt;"/>
              <a:defRPr lang="en-US" sz="2133" i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91258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425B0543-E481-428A-8F1C-7CCD8ACAC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7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68304-F4C6-4C6A-AAEB-06B8EE00AF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72000" y="4942795"/>
            <a:ext cx="4800001" cy="1439996"/>
          </a:xfrm>
          <a:solidFill>
            <a:srgbClr val="FFFFFF">
              <a:alpha val="80000"/>
            </a:srgbClr>
          </a:solidFill>
        </p:spPr>
        <p:txBody>
          <a:bodyPr/>
          <a:lstStyle>
            <a:lvl1pPr>
              <a:buFont typeface="Arial" pitchFamily="34"/>
              <a:buChar char="&gt;"/>
              <a:defRPr lang="en-US" sz="2133" i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999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DD5E2E-F5C9-493D-99BF-034668717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5BD2B3-7A68-4525-8A26-675BA56A9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6C29B8C-364E-47F4-9336-4E731C185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3AFC0E3-811B-4238-ACBC-FF1CDC94FC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0170891-81FE-4800-A3AA-D3010AB5B8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9B93C8C-5D8A-48C0-BB22-1DA676C9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6186-E57C-4402-9267-DDD4D98759C6}" type="datetimeFigureOut">
              <a:rPr lang="nl-NL" smtClean="0"/>
              <a:t>19-4-2022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C993D0B-3434-48A0-9DCE-C22679ABD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F8653EB-1834-4451-AF39-A02D4A6C3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B066B-0697-4886-AB37-1188835B1D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11448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94F6678E-A923-4AFC-BA90-02DCC5BA2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7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4561E-8487-4DB2-B98A-4485B3BAE9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5464" y="4942795"/>
            <a:ext cx="4800001" cy="1439996"/>
          </a:xfrm>
          <a:solidFill>
            <a:srgbClr val="FFFFFF">
              <a:alpha val="80000"/>
            </a:srgbClr>
          </a:solidFill>
        </p:spPr>
        <p:txBody>
          <a:bodyPr/>
          <a:lstStyle>
            <a:lvl1pPr>
              <a:buFont typeface="Arial" pitchFamily="34"/>
              <a:buChar char="&gt;"/>
              <a:defRPr lang="en-US" sz="2133" i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558187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pic">
            <a:extLst>
              <a:ext uri="{FF2B5EF4-FFF2-40B4-BE49-F238E27FC236}">
                <a16:creationId xmlns:a16="http://schemas.microsoft.com/office/drawing/2014/main" id="{E9875BCC-3A6D-4635-80B6-FA99088CC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7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F81DF-FC91-462E-909A-A19EB6F7C4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5464" y="475195"/>
            <a:ext cx="4800001" cy="1439996"/>
          </a:xfrm>
          <a:solidFill>
            <a:srgbClr val="FFFFFF">
              <a:alpha val="80000"/>
            </a:srgbClr>
          </a:solidFill>
        </p:spPr>
        <p:txBody>
          <a:bodyPr/>
          <a:lstStyle>
            <a:lvl1pPr>
              <a:buFont typeface="Arial" pitchFamily="34"/>
              <a:buChar char="&gt;"/>
              <a:defRPr lang="en-US" sz="2133" i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20890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EAEE4B-1F89-484D-9CEA-75E8A652D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9F7D7E7-6FAF-4E7D-B21D-E486B00AA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BF3D8C-E540-4904-A4B0-87E98C4D4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17-11-2021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396E82-E4B1-45AA-85B2-590E7F311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B96E15-B672-45F6-883B-66EBB377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E30A-CFC0-4D33-8D0C-1D55ACA90A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7575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184F8A-447A-410F-8D8F-D18804F1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C28FA34-8E87-4763-8722-C29596A00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6186-E57C-4402-9267-DDD4D98759C6}" type="datetimeFigureOut">
              <a:rPr lang="nl-NL" smtClean="0"/>
              <a:t>19-4-2022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0D0EEB4-522B-478D-B4E7-D9608539A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A06F4D-D08E-4CD5-9073-3CFE45375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B066B-0697-4886-AB37-1188835B1D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06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0D62DB8-5F46-490C-8D53-906AE126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6186-E57C-4402-9267-DDD4D98759C6}" type="datetimeFigureOut">
              <a:rPr lang="nl-NL" smtClean="0"/>
              <a:t>19-4-2022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C9FE32-8707-423C-BF21-16BAA5868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5C9A964-7258-4955-82B5-D415474B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B066B-0697-4886-AB37-1188835B1D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543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C961D-E713-49A3-BFF7-27EB438A9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E2C317-E046-4ABC-8235-367E42E7B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2386CB3-7838-4DFC-B984-3B27EC094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7371FAB-7FBF-422B-9736-A81284FC3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6186-E57C-4402-9267-DDD4D98759C6}" type="datetimeFigureOut">
              <a:rPr lang="nl-NL" smtClean="0"/>
              <a:t>19-4-2022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1551537-FAD9-48C0-BC33-494D41B8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64C8FA1-9273-4353-A4EF-4D8E9CDA0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B066B-0697-4886-AB37-1188835B1D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8686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B8FE86-8887-4CE5-80AE-EB4D9C673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7C27CCF-0C8B-4D2D-9AC4-68AA1FB4E1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46DCCD5-AFCB-4C7C-9274-70966E62F0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D14498-17BE-433F-8B39-5F3042D0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6186-E57C-4402-9267-DDD4D98759C6}" type="datetimeFigureOut">
              <a:rPr lang="nl-NL" smtClean="0"/>
              <a:t>19-4-2022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B6084F5-BE3D-4BD6-B779-11AE7055B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E08332D-5AED-410D-A365-5F47C688C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B066B-0697-4886-AB37-1188835B1D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926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5906D36-BB87-469B-A891-BBF6018F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021D25E-60BC-4F83-AD33-7278EA182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8ABB01-28B3-474E-9B20-57CBF9CF9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86186-E57C-4402-9267-DDD4D98759C6}" type="datetimeFigureOut">
              <a:rPr lang="nl-NL" smtClean="0"/>
              <a:t>19-4-2022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000AD6-DC33-4FA4-A84A-00438D2E5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481BBD1-B821-4948-8BCD-BCD98C2A3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B066B-0697-4886-AB37-1188835B1D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360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A236E-B4E7-4544-BB3B-1089450D25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4000" y="468222"/>
            <a:ext cx="10896001" cy="5477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anchor="ctr" anchorCtr="0" compatLnSpc="1">
            <a:normAutofit/>
          </a:bodyPr>
          <a:lstStyle/>
          <a:p>
            <a:pPr lvl="0"/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EE482-9E93-4FFD-A0B5-86C0BD3BB8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999" y="1188549"/>
            <a:ext cx="10896757" cy="50400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pic>
        <p:nvPicPr>
          <p:cNvPr id="8" name="Picture 2" descr="Maas bij Oeffelt logo">
            <a:extLst>
              <a:ext uri="{FF2B5EF4-FFF2-40B4-BE49-F238E27FC236}">
                <a16:creationId xmlns:a16="http://schemas.microsoft.com/office/drawing/2014/main" id="{D9333927-193E-4419-9BF6-FC4653F8D5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398" y="6228550"/>
            <a:ext cx="827721" cy="50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77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p:hf sldNum="0" hdr="0" ftr="0" dt="0"/>
  <p:txStyles>
    <p:titleStyle>
      <a:lvl1pPr marL="0" marR="0" lvl="0" indent="0" algn="l" defTabSz="121917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l-NL" sz="3733" b="1" i="0" u="none" strike="noStrike" kern="1200" cap="none" spc="0" baseline="0">
          <a:solidFill>
            <a:srgbClr val="192855"/>
          </a:solidFill>
          <a:uFillTx/>
          <a:latin typeface="Work Sans" pitchFamily="2" charset="0"/>
          <a:cs typeface="Arial" pitchFamily="34"/>
        </a:defRPr>
      </a:lvl1pPr>
    </p:titleStyle>
    <p:bodyStyle>
      <a:lvl1pPr marL="359996" marR="0" lvl="0" indent="-359996" algn="l" defTabSz="121917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tabLst/>
        <a:defRPr lang="nl-NL" sz="1867" b="0" i="0" u="none" strike="noStrike" kern="1200" cap="none" spc="0" baseline="0">
          <a:solidFill>
            <a:srgbClr val="192855"/>
          </a:solidFill>
          <a:uFillTx/>
          <a:latin typeface="Open Sans" pitchFamily="2" charset="0"/>
          <a:ea typeface="Open Sans" pitchFamily="2" charset="0"/>
          <a:cs typeface="Open Sans" pitchFamily="2" charset="0"/>
        </a:defRPr>
      </a:lvl1pPr>
      <a:lvl2pPr marL="719979" marR="0" lvl="1" indent="-359996" algn="l" defTabSz="121917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ClrTx/>
        <a:buSzPct val="70000"/>
        <a:buFont typeface="Arial" panose="020B0604020202020204" pitchFamily="34" charset="0"/>
        <a:buChar char="•"/>
        <a:tabLst/>
        <a:defRPr lang="nl-NL" sz="1867" b="0" i="0" u="none" strike="noStrike" kern="1200" cap="none" spc="0" baseline="0">
          <a:solidFill>
            <a:srgbClr val="192855"/>
          </a:solidFill>
          <a:uFillTx/>
          <a:latin typeface="Open Sans" pitchFamily="2" charset="0"/>
          <a:ea typeface="Open Sans" pitchFamily="2" charset="0"/>
          <a:cs typeface="Open Sans" pitchFamily="2" charset="0"/>
        </a:defRPr>
      </a:lvl2pPr>
      <a:lvl3pPr marL="1079976" marR="0" lvl="2" indent="-359996" algn="l" defTabSz="121917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ClrTx/>
        <a:buSzPct val="70000"/>
        <a:buFont typeface="Arial" panose="020B0604020202020204" pitchFamily="34" charset="0"/>
        <a:buChar char="•"/>
        <a:tabLst/>
        <a:defRPr lang="nl-NL" sz="1867" b="0" i="0" u="none" strike="noStrike" kern="1200" cap="none" spc="0" baseline="0">
          <a:solidFill>
            <a:srgbClr val="192855"/>
          </a:solidFill>
          <a:uFillTx/>
          <a:latin typeface="Open Sans" pitchFamily="2" charset="0"/>
          <a:ea typeface="Open Sans" pitchFamily="2" charset="0"/>
          <a:cs typeface="Open Sans" pitchFamily="2" charset="0"/>
        </a:defRPr>
      </a:lvl3pPr>
      <a:lvl4pPr marL="1439960" marR="0" lvl="3" indent="-359996" algn="l" defTabSz="121917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ClrTx/>
        <a:buSzPct val="70000"/>
        <a:buFont typeface="Arial" panose="020B0604020202020204" pitchFamily="34" charset="0"/>
        <a:buChar char="•"/>
        <a:tabLst/>
        <a:defRPr lang="nl-NL" sz="1867" b="0" i="0" u="none" strike="noStrike" kern="1200" cap="none" spc="0" baseline="0">
          <a:solidFill>
            <a:srgbClr val="192855"/>
          </a:solidFill>
          <a:uFillTx/>
          <a:latin typeface="Open Sans" pitchFamily="2" charset="0"/>
          <a:ea typeface="Open Sans" pitchFamily="2" charset="0"/>
          <a:cs typeface="Open Sans" pitchFamily="2" charset="0"/>
        </a:defRPr>
      </a:lvl4pPr>
      <a:lvl5pPr marL="1799956" marR="0" lvl="4" indent="-359996" algn="l" defTabSz="121917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ClrTx/>
        <a:buSzPct val="70000"/>
        <a:buFont typeface="Arial" panose="020B0604020202020204" pitchFamily="34" charset="0"/>
        <a:buChar char="•"/>
        <a:tabLst/>
        <a:defRPr lang="nl-NL" sz="1867" b="0" i="0" u="none" strike="noStrike" kern="1200" cap="none" spc="0" baseline="0">
          <a:solidFill>
            <a:srgbClr val="192855"/>
          </a:solidFill>
          <a:uFillTx/>
          <a:latin typeface="Open Sans" pitchFamily="2" charset="0"/>
          <a:ea typeface="Open Sans" pitchFamily="2" charset="0"/>
          <a:cs typeface="Open Sans" pitchFamily="2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A236E-B4E7-4544-BB3B-1089450D25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4000" y="468222"/>
            <a:ext cx="10896001" cy="5477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anchor="ctr" anchorCtr="0" compatLnSpc="1">
            <a:normAutofit/>
          </a:bodyPr>
          <a:lstStyle/>
          <a:p>
            <a:pPr lvl="0"/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EE482-9E93-4FFD-A0B5-86C0BD3BB8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999" y="1188549"/>
            <a:ext cx="10896757" cy="50400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277E33-D038-48D9-982D-0FBAE5989B7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23389" y="6441593"/>
            <a:ext cx="239999" cy="1800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l" defTabSz="121917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lvl="0"/>
            <a:fld id="{66C77E6D-24A8-4C7F-9835-FD15931BDBD3}" type="slidenum">
              <a:t>‹nr.›</a:t>
            </a:fld>
            <a:endParaRPr lang="en-GB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15EB9CEF-76D5-487B-9036-270E6C5F7D7C}"/>
              </a:ext>
            </a:extLst>
          </p:cNvPr>
          <p:cNvSpPr txBox="1"/>
          <p:nvPr/>
        </p:nvSpPr>
        <p:spPr>
          <a:xfrm>
            <a:off x="959997" y="6441593"/>
            <a:ext cx="5760000" cy="1800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l" defTabSz="121917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rPr>
              <a:t>07 oktober 2021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0EEFD02-CA79-4238-844F-0049D02D0C63}"/>
              </a:ext>
            </a:extLst>
          </p:cNvPr>
          <p:cNvSpPr/>
          <p:nvPr userDrawn="1"/>
        </p:nvSpPr>
        <p:spPr>
          <a:xfrm>
            <a:off x="847725" y="6422036"/>
            <a:ext cx="1266825" cy="21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Picture 2" descr="Maas bij Oeffelt logo">
            <a:extLst>
              <a:ext uri="{FF2B5EF4-FFF2-40B4-BE49-F238E27FC236}">
                <a16:creationId xmlns:a16="http://schemas.microsoft.com/office/drawing/2014/main" id="{87EA7030-E03E-43B4-837E-A8ECAFF5D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003" y="6228550"/>
            <a:ext cx="827721" cy="50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56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</p:sldLayoutIdLst>
  <p:hf sldNum="0" hdr="0" ftr="0" dt="0"/>
  <p:txStyles>
    <p:titleStyle>
      <a:lvl1pPr marL="0" marR="0" lvl="0" indent="0" algn="l" defTabSz="121917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l-NL" sz="3733" b="1" i="0" u="none" strike="noStrike" kern="1200" cap="none" spc="0" baseline="0">
          <a:solidFill>
            <a:srgbClr val="192855"/>
          </a:solidFill>
          <a:uFillTx/>
          <a:latin typeface="Work Sans" pitchFamily="2" charset="0"/>
          <a:cs typeface="Arial" pitchFamily="34"/>
        </a:defRPr>
      </a:lvl1pPr>
    </p:titleStyle>
    <p:bodyStyle>
      <a:lvl1pPr marL="359996" marR="0" lvl="0" indent="-359996" algn="l" defTabSz="121917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ct val="80000"/>
        <a:buFont typeface="Wingdings" pitchFamily="2"/>
        <a:buChar char="n"/>
        <a:tabLst/>
        <a:defRPr lang="nl-NL" sz="1867" b="0" i="0" u="none" strike="noStrike" kern="1200" cap="none" spc="0" baseline="0">
          <a:solidFill>
            <a:srgbClr val="192855"/>
          </a:solidFill>
          <a:uFillTx/>
          <a:latin typeface="Open Sans" pitchFamily="2" charset="0"/>
          <a:ea typeface="Open Sans" pitchFamily="2" charset="0"/>
          <a:cs typeface="Open Sans" pitchFamily="2" charset="0"/>
        </a:defRPr>
      </a:lvl1pPr>
      <a:lvl2pPr marL="719979" marR="0" lvl="1" indent="-359996" algn="l" defTabSz="121917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ct val="70000"/>
        <a:buFont typeface="Wingdings" pitchFamily="2"/>
        <a:buChar char="n"/>
        <a:tabLst/>
        <a:defRPr lang="nl-NL" sz="1867" b="0" i="0" u="none" strike="noStrike" kern="1200" cap="none" spc="0" baseline="0">
          <a:solidFill>
            <a:srgbClr val="192855"/>
          </a:solidFill>
          <a:uFillTx/>
          <a:latin typeface="Open Sans" pitchFamily="2" charset="0"/>
          <a:ea typeface="Open Sans" pitchFamily="2" charset="0"/>
          <a:cs typeface="Open Sans" pitchFamily="2" charset="0"/>
        </a:defRPr>
      </a:lvl2pPr>
      <a:lvl3pPr marL="1079976" marR="0" lvl="2" indent="-359996" algn="l" defTabSz="121917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ct val="70000"/>
        <a:buFont typeface="Wingdings" pitchFamily="2"/>
        <a:buChar char=""/>
        <a:tabLst/>
        <a:defRPr lang="nl-NL" sz="1867" b="0" i="0" u="none" strike="noStrike" kern="1200" cap="none" spc="0" baseline="0">
          <a:solidFill>
            <a:srgbClr val="192855"/>
          </a:solidFill>
          <a:uFillTx/>
          <a:latin typeface="Open Sans" pitchFamily="2" charset="0"/>
          <a:ea typeface="Open Sans" pitchFamily="2" charset="0"/>
          <a:cs typeface="Open Sans" pitchFamily="2" charset="0"/>
        </a:defRPr>
      </a:lvl3pPr>
      <a:lvl4pPr marL="1439960" marR="0" lvl="3" indent="-359996" algn="l" defTabSz="121917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ct val="70000"/>
        <a:buFont typeface="Wingdings" pitchFamily="2"/>
        <a:buChar char=""/>
        <a:tabLst/>
        <a:defRPr lang="nl-NL" sz="1867" b="0" i="0" u="none" strike="noStrike" kern="1200" cap="none" spc="0" baseline="0">
          <a:solidFill>
            <a:srgbClr val="192855"/>
          </a:solidFill>
          <a:uFillTx/>
          <a:latin typeface="Open Sans" pitchFamily="2" charset="0"/>
          <a:ea typeface="Open Sans" pitchFamily="2" charset="0"/>
          <a:cs typeface="Open Sans" pitchFamily="2" charset="0"/>
        </a:defRPr>
      </a:lvl4pPr>
      <a:lvl5pPr marL="1799956" marR="0" lvl="4" indent="-359996" algn="l" defTabSz="121917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ct val="70000"/>
        <a:buFont typeface="Wingdings" pitchFamily="2"/>
        <a:buChar char=""/>
        <a:tabLst/>
        <a:defRPr lang="nl-NL" sz="1867" b="0" i="0" u="none" strike="noStrike" kern="1200" cap="none" spc="0" baseline="0">
          <a:solidFill>
            <a:srgbClr val="192855"/>
          </a:solidFill>
          <a:uFillTx/>
          <a:latin typeface="Open Sans" pitchFamily="2" charset="0"/>
          <a:ea typeface="Open Sans" pitchFamily="2" charset="0"/>
          <a:cs typeface="Open Sans" pitchFamily="2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3.jpeg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8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6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8986EF-0F20-44D6-A02C-CFF5F4851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Werkatelier VVKV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8B7EE2E0-868D-4077-ADC9-F865E6288CE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80003" y="2655101"/>
            <a:ext cx="6648175" cy="720412"/>
          </a:xfrm>
        </p:spPr>
        <p:txBody>
          <a:bodyPr/>
          <a:lstStyle/>
          <a:p>
            <a:pPr marL="0" indent="0">
              <a:buNone/>
            </a:pPr>
            <a:r>
              <a:rPr lang="nl-NL"/>
              <a:t>Terugkoppeling proces en </a:t>
            </a:r>
            <a:endParaRPr lang="en-US"/>
          </a:p>
          <a:p>
            <a:pPr marL="0" indent="0">
              <a:buNone/>
            </a:pPr>
            <a:r>
              <a:rPr lang="nl-NL"/>
              <a:t>effectbeoordeling varianten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C0823FB-3893-490D-A443-0C8FA7A7BE8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80003" y="3698443"/>
            <a:ext cx="3196620" cy="526072"/>
          </a:xfrm>
        </p:spPr>
        <p:txBody>
          <a:bodyPr/>
          <a:lstStyle/>
          <a:p>
            <a:pPr marL="0" indent="0">
              <a:buNone/>
            </a:pPr>
            <a:r>
              <a:rPr lang="nl-NL"/>
              <a:t>7 april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05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F6D9153E-222F-6BC8-4B11-E767297B28FF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5713611" cy="547713"/>
          </a:xfrm>
          <a:prstGeom prst="rect">
            <a:avLst/>
          </a:prstGeom>
        </p:spPr>
        <p:txBody>
          <a:bodyPr lIns="91440" tIns="45720" rIns="91440" bIns="45720" anchor="t">
            <a:normAutofit fontScale="75000" lnSpcReduction="200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700" dirty="0">
                <a:solidFill>
                  <a:srgbClr val="192856"/>
                </a:solidFill>
                <a:latin typeface="Work Sans"/>
                <a:cs typeface="Arial"/>
              </a:rPr>
              <a:t>Variant VKA 1: Weerdverlaging</a:t>
            </a:r>
            <a:endParaRPr lang="nl-NL" sz="3700" dirty="0">
              <a:solidFill>
                <a:srgbClr val="192856"/>
              </a:solidFill>
              <a:latin typeface="Work Sans" pitchFamily="2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08F9E7-8948-B4F9-7C70-B7F9A8952F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899345"/>
              </p:ext>
            </p:extLst>
          </p:nvPr>
        </p:nvGraphicFramePr>
        <p:xfrm>
          <a:off x="735724" y="991913"/>
          <a:ext cx="5518364" cy="5727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649">
                  <a:extLst>
                    <a:ext uri="{9D8B030D-6E8A-4147-A177-3AD203B41FA5}">
                      <a16:colId xmlns:a16="http://schemas.microsoft.com/office/drawing/2014/main" val="1366772482"/>
                    </a:ext>
                  </a:extLst>
                </a:gridCol>
                <a:gridCol w="4310715">
                  <a:extLst>
                    <a:ext uri="{9D8B030D-6E8A-4147-A177-3AD203B41FA5}">
                      <a16:colId xmlns:a16="http://schemas.microsoft.com/office/drawing/2014/main" val="424644835"/>
                    </a:ext>
                  </a:extLst>
                </a:gridCol>
              </a:tblGrid>
              <a:tr h="456218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​​</a:t>
                      </a:r>
                      <a:endParaRPr lang="nl-NL" sz="15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VKA Basis​​</a:t>
                      </a:r>
                      <a:endParaRPr lang="nl-NL" sz="15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768612"/>
                  </a:ext>
                </a:extLst>
              </a:tr>
              <a:tr h="760364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Geulvorm en</a:t>
                      </a:r>
                    </a:p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positie​​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Vormen en positie uit VKA verkenningsfase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152862"/>
                  </a:ext>
                </a:extLst>
              </a:tr>
              <a:tr h="464223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Geuldiepte​​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Enkele diepe delen op 6,5 </a:t>
                      </a:r>
                      <a:r>
                        <a:rPr lang="nl-NL" sz="1500" err="1">
                          <a:effectLst/>
                        </a:rPr>
                        <a:t>m+NAP</a:t>
                      </a:r>
                      <a:r>
                        <a:rPr lang="nl-NL" sz="1500">
                          <a:effectLst/>
                        </a:rPr>
                        <a:t>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38863"/>
                  </a:ext>
                </a:extLst>
              </a:tr>
              <a:tr h="456218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Geultaluds​​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Overal ca. 1:7 (conform VKA)​​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068166"/>
                  </a:ext>
                </a:extLst>
              </a:tr>
              <a:tr h="688330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Dimensionering rug​​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Minimumhoogte van 10,5 </a:t>
                      </a:r>
                      <a:r>
                        <a:rPr lang="nl-NL" sz="1500" err="1">
                          <a:effectLst/>
                        </a:rPr>
                        <a:t>m+NAP</a:t>
                      </a:r>
                      <a:r>
                        <a:rPr lang="nl-NL" sz="1500">
                          <a:effectLst/>
                        </a:rPr>
                        <a:t>. Zo smal mogelijk​​.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739090"/>
                  </a:ext>
                </a:extLst>
              </a:tr>
              <a:tr h="53625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Vormgeving 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Rug met uniforme breedte op locatie huidige pad, steile taluds.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876152"/>
                  </a:ext>
                </a:extLst>
              </a:tr>
              <a:tr h="68833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Beplanting op 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Maasheggen blijven waar niet wordt ontgraven. Kazematten niet vrijmaken van beplanting.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561670"/>
                  </a:ext>
                </a:extLst>
              </a:tr>
              <a:tr h="688330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Wandel- en fietsroute​(s)​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1500" b="0" i="0" u="none" strike="noStrike" noProof="0">
                          <a:effectLst/>
                          <a:latin typeface="Calibri"/>
                        </a:rPr>
                        <a:t>Zoveel mogelijk huidige locatie/hoogte. </a:t>
                      </a:r>
                      <a:endParaRPr lang="en-US" sz="1500" b="0" i="0" u="none" strike="noStrike" noProof="0">
                        <a:latin typeface="Calibri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nl-NL" sz="1500" b="0" i="0" u="none" strike="noStrike" noProof="0">
                        <a:effectLst/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763577"/>
                  </a:ext>
                </a:extLst>
              </a:tr>
              <a:tr h="976468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Compensatie</a:t>
                      </a:r>
                    </a:p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Maasheggen/Das​​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Inrichten met licht verhoogd maaiveld ​​</a:t>
                      </a:r>
                      <a:br>
                        <a:rPr lang="nl-NL" sz="1500">
                          <a:effectLst/>
                        </a:rPr>
                      </a:br>
                      <a:r>
                        <a:rPr lang="nl-NL" sz="1500">
                          <a:effectLst/>
                        </a:rPr>
                        <a:t>(9,5 </a:t>
                      </a:r>
                      <a:r>
                        <a:rPr lang="nl-NL" sz="1500" err="1">
                          <a:effectLst/>
                        </a:rPr>
                        <a:t>m+NAP</a:t>
                      </a:r>
                      <a:r>
                        <a:rPr lang="nl-NL" sz="1500">
                          <a:effectLst/>
                        </a:rPr>
                        <a:t>) en Maasheggen op walletjes (10,5 </a:t>
                      </a:r>
                      <a:r>
                        <a:rPr lang="nl-NL" sz="1500" err="1">
                          <a:effectLst/>
                        </a:rPr>
                        <a:t>m+NAP</a:t>
                      </a:r>
                      <a:r>
                        <a:rPr lang="nl-NL" sz="1500">
                          <a:effectLst/>
                        </a:rPr>
                        <a:t>)​​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6779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46DD506E-24F8-6207-E201-0C9910AA6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97" t="4040" r="-199" b="3367"/>
          <a:stretch/>
        </p:blipFill>
        <p:spPr>
          <a:xfrm>
            <a:off x="8049492" y="-492"/>
            <a:ext cx="4137878" cy="685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8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6A35C4-24D1-03A8-E565-F61A681365AA}"/>
              </a:ext>
            </a:extLst>
          </p:cNvPr>
          <p:cNvSpPr/>
          <p:nvPr/>
        </p:nvSpPr>
        <p:spPr>
          <a:xfrm>
            <a:off x="174458" y="1157036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64A3C016-8A05-FFD1-8760-9F3C30315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9" t="37500" r="57143" b="1190"/>
          <a:stretch/>
        </p:blipFill>
        <p:spPr>
          <a:xfrm>
            <a:off x="1335504" y="1244069"/>
            <a:ext cx="1142684" cy="20690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5637E6-E840-2954-5D4E-595FA44A48B8}"/>
              </a:ext>
            </a:extLst>
          </p:cNvPr>
          <p:cNvSpPr/>
          <p:nvPr/>
        </p:nvSpPr>
        <p:spPr>
          <a:xfrm>
            <a:off x="174458" y="4004509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EEF868-037F-68B9-658F-B1B60E6427AE}"/>
              </a:ext>
            </a:extLst>
          </p:cNvPr>
          <p:cNvSpPr/>
          <p:nvPr/>
        </p:nvSpPr>
        <p:spPr>
          <a:xfrm>
            <a:off x="5538537" y="1157035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F9CB9B-4DF0-6735-C3AD-E56B2AD5A657}"/>
              </a:ext>
            </a:extLst>
          </p:cNvPr>
          <p:cNvSpPr/>
          <p:nvPr/>
        </p:nvSpPr>
        <p:spPr>
          <a:xfrm>
            <a:off x="5538537" y="4004508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33319D-0088-5D57-ED0D-65DCFA16FC54}"/>
              </a:ext>
            </a:extLst>
          </p:cNvPr>
          <p:cNvSpPr txBox="1"/>
          <p:nvPr/>
        </p:nvSpPr>
        <p:spPr>
          <a:xfrm>
            <a:off x="393031" y="3240505"/>
            <a:ext cx="45479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/>
              <a:t>Vormgeving</a:t>
            </a:r>
            <a:r>
              <a:rPr lang="nl-NL">
                <a:cs typeface="Calibri"/>
              </a:rPr>
              <a:t> geulen conform VKA verkenning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D22D0B6-A13A-962D-9064-899721271495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11297115" cy="547713"/>
          </a:xfrm>
          <a:prstGeom prst="rect">
            <a:avLst/>
          </a:prstGeom>
        </p:spPr>
        <p:txBody>
          <a:bodyPr lIns="91440" tIns="45720" rIns="91440" bIns="45720" anchor="t">
            <a:normAutofit fontScale="82500" lnSpcReduction="100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700" dirty="0">
                <a:solidFill>
                  <a:srgbClr val="192856"/>
                </a:solidFill>
                <a:latin typeface="Work Sans"/>
                <a:cs typeface="Arial"/>
              </a:rPr>
              <a:t>Variant VKA 1: Weerdverlaging &gt; belangrijkste aspecten</a:t>
            </a:r>
            <a:endParaRPr lang="nl-NL" sz="3700" dirty="0">
              <a:solidFill>
                <a:srgbClr val="192856"/>
              </a:solidFill>
              <a:latin typeface="Work Sans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C6289C-1BF4-AEF3-49BF-3AB9CD248D83}"/>
              </a:ext>
            </a:extLst>
          </p:cNvPr>
          <p:cNvSpPr txBox="1"/>
          <p:nvPr/>
        </p:nvSpPr>
        <p:spPr>
          <a:xfrm>
            <a:off x="5646822" y="3240505"/>
            <a:ext cx="519964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>
                <a:ea typeface="+mn-lt"/>
                <a:cs typeface="+mn-lt"/>
              </a:rPr>
              <a:t>Rug met uniforme breedte op locatie huidige pad, steile taluds, pad zoveel mogelijk op huidige plek</a:t>
            </a:r>
          </a:p>
          <a:p>
            <a:endParaRPr lang="nl-NL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B03E69-FA61-A255-2E6E-490220123150}"/>
              </a:ext>
            </a:extLst>
          </p:cNvPr>
          <p:cNvSpPr txBox="1"/>
          <p:nvPr/>
        </p:nvSpPr>
        <p:spPr>
          <a:xfrm>
            <a:off x="453188" y="5767136"/>
            <a:ext cx="45479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>
                <a:cs typeface="Calibri"/>
              </a:rPr>
              <a:t>Maasheggen op rug </a:t>
            </a:r>
            <a:r>
              <a:rPr lang="nl-NL" err="1">
                <a:cs typeface="Calibri"/>
              </a:rPr>
              <a:t>instandhouden</a:t>
            </a:r>
            <a:r>
              <a:rPr lang="nl-NL">
                <a:cs typeface="Calibri"/>
              </a:rPr>
              <a:t> waar niet gegraven wordt, kazematten niet vrijmaken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A266E-17E0-9D79-C89C-C15E40C81797}"/>
              </a:ext>
            </a:extLst>
          </p:cNvPr>
          <p:cNvSpPr txBox="1"/>
          <p:nvPr/>
        </p:nvSpPr>
        <p:spPr>
          <a:xfrm>
            <a:off x="5713446" y="5889069"/>
            <a:ext cx="45479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>
                <a:cs typeface="Calibri"/>
              </a:rPr>
              <a:t>Compensatiegebied Maasheggen aanvullen tot 9,5m NAP met walletjes op 10,5m NAP</a:t>
            </a:r>
            <a:endParaRPr lang="en-US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2B408C01-2570-308F-28C2-1A7EBA22C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85" t="47865" r="23043" b="28989"/>
          <a:stretch/>
        </p:blipFill>
        <p:spPr>
          <a:xfrm>
            <a:off x="2528637" y="1881743"/>
            <a:ext cx="2357912" cy="1035506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C7205462-47BA-37A8-7B1B-B1BDCA1EB5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4" t="16406" r="31384" b="58008"/>
          <a:stretch/>
        </p:blipFill>
        <p:spPr>
          <a:xfrm>
            <a:off x="6308558" y="4394729"/>
            <a:ext cx="3421773" cy="131405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ED43F90A-9232-6B53-B38E-ACD5AAD9DC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93" t="44322" r="59768" b="29371"/>
          <a:stretch/>
        </p:blipFill>
        <p:spPr>
          <a:xfrm>
            <a:off x="1695159" y="4395149"/>
            <a:ext cx="1674736" cy="128310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7F5659D-5EA2-A92E-BDC6-D80ED2A790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604" t="16810" r="26875" b="67067"/>
          <a:stretch/>
        </p:blipFill>
        <p:spPr>
          <a:xfrm>
            <a:off x="7505735" y="1346509"/>
            <a:ext cx="964343" cy="179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78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3338469-2C73-2D36-86BA-482CC3268819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11297115" cy="547713"/>
          </a:xfrm>
          <a:prstGeom prst="rect">
            <a:avLst/>
          </a:prstGeom>
        </p:spPr>
        <p:txBody>
          <a:bodyPr lIns="91440" tIns="45720" rIns="91440" bIns="45720" anchor="t">
            <a:normAutofit fontScale="90000" lnSpcReduction="100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700" dirty="0">
                <a:solidFill>
                  <a:srgbClr val="192856"/>
                </a:solidFill>
                <a:latin typeface="Work Sans"/>
                <a:cs typeface="Arial"/>
              </a:rPr>
              <a:t>Variant VKA 1: Weg &amp; brug</a:t>
            </a:r>
            <a:endParaRPr lang="nl-NL" sz="3700" dirty="0">
              <a:solidFill>
                <a:srgbClr val="192856"/>
              </a:solidFill>
              <a:latin typeface="Work Sans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C8CACE7-CCDA-6613-8861-3FABD0A63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511373"/>
              </p:ext>
            </p:extLst>
          </p:nvPr>
        </p:nvGraphicFramePr>
        <p:xfrm>
          <a:off x="781706" y="3337034"/>
          <a:ext cx="9082059" cy="3474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0430">
                  <a:extLst>
                    <a:ext uri="{9D8B030D-6E8A-4147-A177-3AD203B41FA5}">
                      <a16:colId xmlns:a16="http://schemas.microsoft.com/office/drawing/2014/main" val="1366772482"/>
                    </a:ext>
                  </a:extLst>
                </a:gridCol>
                <a:gridCol w="6421629">
                  <a:extLst>
                    <a:ext uri="{9D8B030D-6E8A-4147-A177-3AD203B41FA5}">
                      <a16:colId xmlns:a16="http://schemas.microsoft.com/office/drawing/2014/main" val="424644835"/>
                    </a:ext>
                  </a:extLst>
                </a:gridCol>
              </a:tblGrid>
              <a:tr h="445768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​​</a:t>
                      </a:r>
                      <a:endParaRPr lang="nl-NL" sz="15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VKA Basis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768612"/>
                  </a:ext>
                </a:extLst>
              </a:tr>
              <a:tr h="5029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Landhoofd bruggen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Steil talud (1:2) met steenbekleding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152862"/>
                  </a:ext>
                </a:extLst>
              </a:tr>
              <a:tr h="51434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Breedte landhoofd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25m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38863"/>
                  </a:ext>
                </a:extLst>
              </a:tr>
              <a:tr h="5029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Hoogte wegtalud door </a:t>
                      </a:r>
                      <a:r>
                        <a:rPr lang="nl-NL" sz="1500" err="1">
                          <a:effectLst/>
                        </a:rPr>
                        <a:t>weerd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Huidige hoogte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068166"/>
                  </a:ext>
                </a:extLst>
              </a:tr>
              <a:tr h="502918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Breedte wegtalud door </a:t>
                      </a:r>
                      <a:r>
                        <a:rPr lang="nl-NL" sz="1500" err="1">
                          <a:effectLst/>
                        </a:rPr>
                        <a:t>weerd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Huidige breedte met geleiderails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739090"/>
                  </a:ext>
                </a:extLst>
              </a:tr>
              <a:tr h="5029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Hoogte brug </a:t>
                      </a:r>
                      <a:r>
                        <a:rPr lang="nl-NL" sz="1500" err="1">
                          <a:effectLst/>
                        </a:rPr>
                        <a:t>Viltse</a:t>
                      </a:r>
                      <a:r>
                        <a:rPr lang="nl-NL" sz="1500">
                          <a:effectLst/>
                        </a:rPr>
                        <a:t> Graaf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Ca. 1,5m tot maaiveld rondom </a:t>
                      </a:r>
                      <a:r>
                        <a:rPr lang="nl-NL" sz="1500" err="1">
                          <a:effectLst/>
                        </a:rPr>
                        <a:t>Viltse</a:t>
                      </a:r>
                      <a:r>
                        <a:rPr lang="nl-NL" sz="1500">
                          <a:effectLst/>
                        </a:rPr>
                        <a:t> Graaf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876152"/>
                  </a:ext>
                </a:extLst>
              </a:tr>
              <a:tr h="5029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Tunneltje onder Duits Lijntje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Behouden conform huidige situatie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561670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EE334AB1-199D-EBF0-3D9B-F43FA0116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46" r="-199" b="55892"/>
          <a:stretch/>
        </p:blipFill>
        <p:spPr>
          <a:xfrm>
            <a:off x="764310" y="1257963"/>
            <a:ext cx="9162490" cy="174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09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6A35C4-24D1-03A8-E565-F61A681365AA}"/>
              </a:ext>
            </a:extLst>
          </p:cNvPr>
          <p:cNvSpPr/>
          <p:nvPr/>
        </p:nvSpPr>
        <p:spPr>
          <a:xfrm>
            <a:off x="174458" y="1157036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5637E6-E840-2954-5D4E-595FA44A48B8}"/>
              </a:ext>
            </a:extLst>
          </p:cNvPr>
          <p:cNvSpPr/>
          <p:nvPr/>
        </p:nvSpPr>
        <p:spPr>
          <a:xfrm>
            <a:off x="174458" y="4004509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EEF868-037F-68B9-658F-B1B60E6427AE}"/>
              </a:ext>
            </a:extLst>
          </p:cNvPr>
          <p:cNvSpPr/>
          <p:nvPr/>
        </p:nvSpPr>
        <p:spPr>
          <a:xfrm>
            <a:off x="5538537" y="1157035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F2A95DD-09CA-9196-EE2C-3EE313D24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47" r="-703" b="56471"/>
          <a:stretch/>
        </p:blipFill>
        <p:spPr>
          <a:xfrm>
            <a:off x="623637" y="1797914"/>
            <a:ext cx="4313354" cy="14497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33319D-0088-5D57-ED0D-65DCFA16FC54}"/>
              </a:ext>
            </a:extLst>
          </p:cNvPr>
          <p:cNvSpPr txBox="1"/>
          <p:nvPr/>
        </p:nvSpPr>
        <p:spPr>
          <a:xfrm>
            <a:off x="383005" y="3431005"/>
            <a:ext cx="45479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/>
              <a:t>Landhoofd bruggen</a:t>
            </a:r>
            <a:r>
              <a:rPr lang="en-US">
                <a:cs typeface="Calibri"/>
              </a:rPr>
              <a:t>​: </a:t>
            </a:r>
            <a:r>
              <a:rPr lang="en-US" err="1">
                <a:cs typeface="Calibri"/>
              </a:rPr>
              <a:t>steil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talud</a:t>
            </a:r>
            <a:r>
              <a:rPr lang="en-US">
                <a:cs typeface="Calibri"/>
              </a:rPr>
              <a:t> 1:2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D22D0B6-A13A-962D-9064-899721271495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11297115" cy="547713"/>
          </a:xfrm>
          <a:prstGeom prst="rect">
            <a:avLst/>
          </a:prstGeom>
        </p:spPr>
        <p:txBody>
          <a:bodyPr lIns="91440" tIns="45720" rIns="91440" bIns="45720" anchor="t">
            <a:normAutofit fontScale="90000" lnSpcReduction="100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700" dirty="0">
                <a:solidFill>
                  <a:srgbClr val="192856"/>
                </a:solidFill>
                <a:latin typeface="Work Sans"/>
                <a:cs typeface="Arial"/>
              </a:rPr>
              <a:t>Variant VKA 1: Weg &amp; brug &gt; belangrijkste aspecten</a:t>
            </a:r>
            <a:endParaRPr lang="nl-NL" sz="3700" dirty="0">
              <a:solidFill>
                <a:srgbClr val="192856"/>
              </a:solidFill>
              <a:latin typeface="Work Sans" pitchFamily="2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3859C991-0408-CD6C-96E0-F4AC72AC5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35" t="20578" r="25413" b="58863"/>
          <a:stretch/>
        </p:blipFill>
        <p:spPr>
          <a:xfrm>
            <a:off x="6098500" y="1833354"/>
            <a:ext cx="2834099" cy="11124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C6289C-1BF4-AEF3-49BF-3AB9CD248D83}"/>
              </a:ext>
            </a:extLst>
          </p:cNvPr>
          <p:cNvSpPr txBox="1"/>
          <p:nvPr/>
        </p:nvSpPr>
        <p:spPr>
          <a:xfrm>
            <a:off x="5646822" y="3240505"/>
            <a:ext cx="519964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Huidige</a:t>
            </a:r>
            <a:r>
              <a:rPr lang="nl-NL">
                <a:cs typeface="Calibri"/>
              </a:rPr>
              <a:t> hoogte grondlichaam en lage brugligging </a:t>
            </a:r>
            <a:r>
              <a:rPr lang="nl-NL" err="1">
                <a:cs typeface="Calibri"/>
              </a:rPr>
              <a:t>Viltse</a:t>
            </a:r>
            <a:r>
              <a:rPr lang="nl-NL">
                <a:cs typeface="Calibri"/>
              </a:rPr>
              <a:t> Graaf (1,5m onderdoorgang)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B03E69-FA61-A255-2E6E-490220123150}"/>
              </a:ext>
            </a:extLst>
          </p:cNvPr>
          <p:cNvSpPr txBox="1"/>
          <p:nvPr/>
        </p:nvSpPr>
        <p:spPr>
          <a:xfrm>
            <a:off x="503320" y="6308557"/>
            <a:ext cx="45479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>
                <a:cs typeface="Calibri"/>
              </a:rPr>
              <a:t>Smal grondlichaam met geleiderails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994FAB7F-9964-C9C7-9DF5-5008E7FF91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63" t="28645" r="21443" b="52361"/>
          <a:stretch/>
        </p:blipFill>
        <p:spPr>
          <a:xfrm>
            <a:off x="974559" y="4795782"/>
            <a:ext cx="3618805" cy="121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74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B90CD97-8703-0499-C76A-6CBD00403316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11297115" cy="547713"/>
          </a:xfrm>
          <a:prstGeom prst="rect">
            <a:avLst/>
          </a:prstGeom>
        </p:spPr>
        <p:txBody>
          <a:bodyPr lIns="91440" tIns="45720" rIns="91440" bIns="45720" anchor="t">
            <a:normAutofit fontScale="90000" lnSpcReduction="100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700" dirty="0">
                <a:solidFill>
                  <a:srgbClr val="192856"/>
                </a:solidFill>
                <a:latin typeface="Work Sans"/>
                <a:cs typeface="Arial"/>
              </a:rPr>
              <a:t>Variant VKA 1: Weg &amp; brug</a:t>
            </a:r>
            <a:endParaRPr lang="nl-NL" sz="3700" dirty="0">
              <a:solidFill>
                <a:srgbClr val="192856"/>
              </a:solidFill>
              <a:latin typeface="Work San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7F703B-4036-0470-55E1-E3A4A403A481}"/>
              </a:ext>
            </a:extLst>
          </p:cNvPr>
          <p:cNvSpPr txBox="1"/>
          <p:nvPr/>
        </p:nvSpPr>
        <p:spPr>
          <a:xfrm>
            <a:off x="10545937" y="479817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25m </a:t>
            </a:r>
            <a:r>
              <a:rPr lang="en-US" b="1" err="1"/>
              <a:t>landhoofd</a:t>
            </a:r>
            <a:endParaRPr lang="en-US" b="1" err="1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11D6F-2017-5C84-B4B4-BD108125D8EF}"/>
              </a:ext>
            </a:extLst>
          </p:cNvPr>
          <p:cNvSpPr txBox="1"/>
          <p:nvPr/>
        </p:nvSpPr>
        <p:spPr>
          <a:xfrm>
            <a:off x="7749540" y="4762395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Opening </a:t>
            </a:r>
            <a:r>
              <a:rPr lang="en-US" b="1" err="1">
                <a:cs typeface="Calibri"/>
              </a:rPr>
              <a:t>meer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naar</a:t>
            </a:r>
            <a:r>
              <a:rPr lang="en-US" b="1">
                <a:cs typeface="Calibri"/>
              </a:rPr>
              <a:t> het </a:t>
            </a:r>
            <a:r>
              <a:rPr lang="en-US" b="1" err="1">
                <a:cs typeface="Calibri"/>
              </a:rPr>
              <a:t>oosten</a:t>
            </a:r>
            <a:r>
              <a:rPr lang="en-US" b="1">
                <a:cs typeface="Calibri"/>
              </a:rPr>
              <a:t>&gt;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E0FAFE-5B22-912D-6E0F-4E3CA5018DDA}"/>
              </a:ext>
            </a:extLst>
          </p:cNvPr>
          <p:cNvSpPr txBox="1"/>
          <p:nvPr/>
        </p:nvSpPr>
        <p:spPr>
          <a:xfrm>
            <a:off x="4564236" y="4760075"/>
            <a:ext cx="29641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ea typeface="Calibri"/>
                <a:cs typeface="Calibri"/>
              </a:rPr>
              <a:t>Wegtalud</a:t>
            </a:r>
            <a:r>
              <a:rPr lang="en-US" b="1">
                <a:ea typeface="Calibri"/>
                <a:cs typeface="Calibri"/>
              </a:rPr>
              <a:t> op </a:t>
            </a:r>
            <a:r>
              <a:rPr lang="en-US" b="1" err="1">
                <a:ea typeface="Calibri"/>
                <a:cs typeface="Calibri"/>
              </a:rPr>
              <a:t>huidige</a:t>
            </a:r>
            <a:r>
              <a:rPr lang="en-US" b="1">
                <a:ea typeface="Calibri"/>
                <a:cs typeface="Calibri"/>
              </a:rPr>
              <a:t> </a:t>
            </a:r>
            <a:r>
              <a:rPr lang="en-US" b="1" err="1">
                <a:ea typeface="Calibri"/>
                <a:cs typeface="Calibri"/>
              </a:rPr>
              <a:t>hoogte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4758EE-9975-7103-0DAA-36DAD643D10E}"/>
              </a:ext>
            </a:extLst>
          </p:cNvPr>
          <p:cNvSpPr txBox="1"/>
          <p:nvPr/>
        </p:nvSpPr>
        <p:spPr>
          <a:xfrm>
            <a:off x="2110595" y="4752455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Lage </a:t>
            </a:r>
            <a:r>
              <a:rPr lang="en-US" b="1" err="1"/>
              <a:t>brug</a:t>
            </a:r>
            <a:r>
              <a:rPr lang="en-US" b="1"/>
              <a:t> </a:t>
            </a:r>
            <a:endParaRPr lang="en-US"/>
          </a:p>
          <a:p>
            <a:r>
              <a:rPr lang="en-US" b="1" err="1"/>
              <a:t>Viltse</a:t>
            </a:r>
            <a:r>
              <a:rPr lang="en-US" b="1"/>
              <a:t> Graaf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09646A4-EE79-8E1E-E696-789F8C720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37" t="34414" r="21197" b="49626"/>
          <a:stretch/>
        </p:blipFill>
        <p:spPr>
          <a:xfrm>
            <a:off x="0" y="2605141"/>
            <a:ext cx="12192009" cy="16526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A77871-EFEB-3FE2-E654-4CCB02B21D93}"/>
              </a:ext>
            </a:extLst>
          </p:cNvPr>
          <p:cNvSpPr txBox="1"/>
          <p:nvPr/>
        </p:nvSpPr>
        <p:spPr>
          <a:xfrm>
            <a:off x="8595360" y="1851554"/>
            <a:ext cx="181355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cs typeface="Calibri"/>
              </a:rPr>
              <a:t>Landhoofden</a:t>
            </a:r>
            <a:r>
              <a:rPr lang="en-US" b="1">
                <a:cs typeface="Calibri"/>
              </a:rPr>
              <a:t> met </a:t>
            </a:r>
            <a:r>
              <a:rPr lang="en-US" b="1" err="1">
                <a:cs typeface="Calibri"/>
              </a:rPr>
              <a:t>steile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taluds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95399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BD2ED8F-3687-F703-24F0-668547FA0C01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11297115" cy="547713"/>
          </a:xfrm>
          <a:prstGeom prst="rect">
            <a:avLst/>
          </a:prstGeom>
        </p:spPr>
        <p:txBody>
          <a:bodyPr lIns="91440" tIns="45720" rIns="91440" bIns="45720" anchor="t">
            <a:normAutofit fontScale="90000" lnSpcReduction="100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700" dirty="0">
                <a:solidFill>
                  <a:srgbClr val="192856"/>
                </a:solidFill>
                <a:latin typeface="Work Sans"/>
                <a:cs typeface="Arial"/>
              </a:rPr>
              <a:t>Variant VKA 1: Duits Lijntje</a:t>
            </a:r>
            <a:endParaRPr lang="nl-NL" sz="3700" dirty="0">
              <a:solidFill>
                <a:srgbClr val="192856"/>
              </a:solidFill>
              <a:latin typeface="Work Sans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A23E4C7-0AFF-C730-517B-E1A39748C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817308"/>
              </p:ext>
            </p:extLst>
          </p:nvPr>
        </p:nvGraphicFramePr>
        <p:xfrm>
          <a:off x="781707" y="3836275"/>
          <a:ext cx="9082059" cy="910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0430">
                  <a:extLst>
                    <a:ext uri="{9D8B030D-6E8A-4147-A177-3AD203B41FA5}">
                      <a16:colId xmlns:a16="http://schemas.microsoft.com/office/drawing/2014/main" val="1366772482"/>
                    </a:ext>
                  </a:extLst>
                </a:gridCol>
                <a:gridCol w="6421629">
                  <a:extLst>
                    <a:ext uri="{9D8B030D-6E8A-4147-A177-3AD203B41FA5}">
                      <a16:colId xmlns:a16="http://schemas.microsoft.com/office/drawing/2014/main" val="424644835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​​</a:t>
                      </a:r>
                      <a:endParaRPr lang="nl-NL" sz="15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VKA Basis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768612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Uitkijkpunten op koppen Duits Lijntje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Op beide koppen bij brug 250m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152862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54597F3A-2183-5549-F864-0AEC078DA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46" r="-199" b="55892"/>
          <a:stretch/>
        </p:blipFill>
        <p:spPr>
          <a:xfrm>
            <a:off x="810492" y="1408054"/>
            <a:ext cx="9162490" cy="174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83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C87E49C-A278-EA94-DE25-DB2A5B7A1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388" y="4165"/>
            <a:ext cx="5743309" cy="685131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AB742613-1D0A-4470-F2F0-AE196D30ADB0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5892426" cy="547713"/>
          </a:xfrm>
          <a:prstGeom prst="rect">
            <a:avLst/>
          </a:prstGeom>
        </p:spPr>
        <p:txBody>
          <a:bodyPr lIns="91440" tIns="45720" rIns="91440" bIns="45720" anchor="t">
            <a:normAutofit fontScale="90000" lnSpcReduction="100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700" dirty="0">
                <a:solidFill>
                  <a:srgbClr val="192856"/>
                </a:solidFill>
                <a:latin typeface="Work Sans"/>
                <a:cs typeface="Arial"/>
              </a:rPr>
              <a:t>Variant VKA 2</a:t>
            </a:r>
            <a:endParaRPr lang="en-US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31D5FC5-F152-FCCB-B426-99DAAA38A9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7" r="42192" b="-215"/>
          <a:stretch/>
        </p:blipFill>
        <p:spPr>
          <a:xfrm>
            <a:off x="3887400" y="1170278"/>
            <a:ext cx="2569278" cy="568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3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F6D9153E-222F-6BC8-4B11-E767297B28FF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11297115" cy="547713"/>
          </a:xfrm>
          <a:prstGeom prst="rect">
            <a:avLst/>
          </a:prstGeom>
        </p:spPr>
        <p:txBody>
          <a:bodyPr lIns="91440" tIns="45720" rIns="91440" bIns="45720" anchor="t">
            <a:normAutofit fontScale="90000" lnSpcReduction="100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700" dirty="0">
                <a:solidFill>
                  <a:srgbClr val="192856"/>
                </a:solidFill>
                <a:latin typeface="Work Sans"/>
                <a:cs typeface="Arial"/>
              </a:rPr>
              <a:t>Variant VKA 2: Weerdverlaging</a:t>
            </a:r>
            <a:endParaRPr lang="nl-NL" sz="3700" dirty="0">
              <a:solidFill>
                <a:srgbClr val="192856"/>
              </a:solidFill>
              <a:latin typeface="Work Sans" pitchFamily="2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D32E61D-6B23-4915-5170-A7B00DA2F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238896"/>
              </p:ext>
            </p:extLst>
          </p:nvPr>
        </p:nvGraphicFramePr>
        <p:xfrm>
          <a:off x="735724" y="991913"/>
          <a:ext cx="5518362" cy="5711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999">
                  <a:extLst>
                    <a:ext uri="{9D8B030D-6E8A-4147-A177-3AD203B41FA5}">
                      <a16:colId xmlns:a16="http://schemas.microsoft.com/office/drawing/2014/main" val="1366772482"/>
                    </a:ext>
                  </a:extLst>
                </a:gridCol>
                <a:gridCol w="4248363">
                  <a:extLst>
                    <a:ext uri="{9D8B030D-6E8A-4147-A177-3AD203B41FA5}">
                      <a16:colId xmlns:a16="http://schemas.microsoft.com/office/drawing/2014/main" val="424644835"/>
                    </a:ext>
                  </a:extLst>
                </a:gridCol>
              </a:tblGrid>
              <a:tr h="456218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​​</a:t>
                      </a:r>
                      <a:endParaRPr lang="nl-NL" sz="15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VKA Plus</a:t>
                      </a:r>
                      <a:endParaRPr lang="nl-NL" sz="15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768612"/>
                  </a:ext>
                </a:extLst>
              </a:tr>
              <a:tr h="547898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Geulvorm en</a:t>
                      </a:r>
                    </a:p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positie​​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In verlengde van elkaar('vlechtend'), met zo spits mogelijke punten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152862"/>
                  </a:ext>
                </a:extLst>
              </a:tr>
              <a:tr h="320309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Geuldiepte​​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Meerdere diepe delen op 6,5 </a:t>
                      </a:r>
                      <a:r>
                        <a:rPr lang="nl-NL" sz="1500" err="1">
                          <a:effectLst/>
                        </a:rPr>
                        <a:t>m+NAP</a:t>
                      </a:r>
                      <a:r>
                        <a:rPr lang="nl-NL" sz="1500">
                          <a:effectLst/>
                        </a:rPr>
                        <a:t>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38863"/>
                  </a:ext>
                </a:extLst>
              </a:tr>
              <a:tr h="456218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Geultaluds​​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 b="0" i="0" u="none" strike="noStrike" noProof="0">
                          <a:effectLst/>
                          <a:latin typeface="Calibri"/>
                        </a:rPr>
                        <a:t>Steile taluds in buitenbochten (1:5) en flauwe in binnenbochten (1:10-1:20)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068166"/>
                  </a:ext>
                </a:extLst>
              </a:tr>
              <a:tr h="688330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Dimensionering rug​​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 b="0" i="0" u="none" strike="noStrike" noProof="0">
                          <a:effectLst/>
                          <a:latin typeface="Calibri"/>
                        </a:rPr>
                        <a:t>Minimumhoogte van 10,5 </a:t>
                      </a:r>
                      <a:r>
                        <a:rPr lang="nl-NL" sz="1500" b="0" i="0" u="none" strike="noStrike" noProof="0" err="1">
                          <a:effectLst/>
                          <a:latin typeface="Calibri"/>
                        </a:rPr>
                        <a:t>m+NAP</a:t>
                      </a:r>
                      <a:r>
                        <a:rPr lang="nl-NL" sz="1500" b="0" i="0" u="none" strike="noStrike" noProof="0">
                          <a:effectLst/>
                          <a:latin typeface="Calibri"/>
                        </a:rPr>
                        <a:t>, hogere/bredere eilandjes met kazematten op 11,5 </a:t>
                      </a:r>
                      <a:r>
                        <a:rPr lang="nl-NL" sz="1500" b="0" i="0" u="none" strike="noStrike" noProof="0" err="1">
                          <a:effectLst/>
                          <a:latin typeface="Calibri"/>
                        </a:rPr>
                        <a:t>m+NAP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739090"/>
                  </a:ext>
                </a:extLst>
              </a:tr>
              <a:tr h="53625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Vormgeving 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 b="0" i="0" u="none" strike="noStrike" noProof="0">
                          <a:effectLst/>
                          <a:latin typeface="Calibri"/>
                        </a:rPr>
                        <a:t>Vloeiend vormgeven rug met flauwe taluds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876152"/>
                  </a:ext>
                </a:extLst>
              </a:tr>
              <a:tr h="68833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Beplanting op 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Maasheggen blijven waar niet wordt ontgraven, </a:t>
                      </a:r>
                      <a:r>
                        <a:rPr lang="nl-NL" sz="1500" b="0" i="0" u="none" strike="noStrike" noProof="0">
                          <a:effectLst/>
                          <a:latin typeface="Calibri"/>
                        </a:rPr>
                        <a:t>laten uitgroeien door natuurlijk beheer tot natuurlijkere beplanting, kazematten vrijmaken van beplanting aan brugzijde.</a:t>
                      </a:r>
                      <a:endParaRPr lang="nl-NL" sz="150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561670"/>
                  </a:ext>
                </a:extLst>
              </a:tr>
              <a:tr h="688330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Wandel- en fietsroute​(s)​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1500" b="0" i="0" u="none" strike="noStrike" noProof="0">
                          <a:effectLst/>
                        </a:rPr>
                        <a:t>Afwisselende hoogte met zichten op Maas, brug en geulensysteem, voetpad/steiger/trekpontje over afgesneden talud Duits Lijntje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763577"/>
                  </a:ext>
                </a:extLst>
              </a:tr>
              <a:tr h="817632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Compensatie</a:t>
                      </a:r>
                    </a:p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Maasheggen/Das​​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 b="0" i="0" u="none" strike="noStrike" noProof="0">
                          <a:effectLst/>
                          <a:latin typeface="Calibri"/>
                        </a:rPr>
                        <a:t>Inrichten als vlak afgewerkt gebied op 10,5 </a:t>
                      </a:r>
                      <a:r>
                        <a:rPr lang="nl-NL" sz="1500" b="0" i="0" u="none" strike="noStrike" noProof="0" err="1">
                          <a:effectLst/>
                          <a:latin typeface="Calibri"/>
                        </a:rPr>
                        <a:t>m+NAP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6779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01238B03-F52A-A44D-42E3-E72C4E3D8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35" t="3999" r="201" b="3421"/>
          <a:stretch/>
        </p:blipFill>
        <p:spPr>
          <a:xfrm>
            <a:off x="8079297" y="833"/>
            <a:ext cx="4117549" cy="686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20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6A35C4-24D1-03A8-E565-F61A681365AA}"/>
              </a:ext>
            </a:extLst>
          </p:cNvPr>
          <p:cNvSpPr/>
          <p:nvPr/>
        </p:nvSpPr>
        <p:spPr>
          <a:xfrm>
            <a:off x="174458" y="1157036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22A5C4E-8E5D-E1E1-A542-EB94E5B9A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2" t="31502" r="56044" b="-366"/>
          <a:stretch/>
        </p:blipFill>
        <p:spPr>
          <a:xfrm>
            <a:off x="723901" y="1183911"/>
            <a:ext cx="1185290" cy="2251692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64A3C016-8A05-FFD1-8760-9F3C30315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23" t="32967" r="23077" b="3297"/>
          <a:stretch/>
        </p:blipFill>
        <p:spPr>
          <a:xfrm>
            <a:off x="1736557" y="1183911"/>
            <a:ext cx="1135002" cy="21509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5637E6-E840-2954-5D4E-595FA44A48B8}"/>
              </a:ext>
            </a:extLst>
          </p:cNvPr>
          <p:cNvSpPr/>
          <p:nvPr/>
        </p:nvSpPr>
        <p:spPr>
          <a:xfrm>
            <a:off x="174458" y="4004509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EEF868-037F-68B9-658F-B1B60E6427AE}"/>
              </a:ext>
            </a:extLst>
          </p:cNvPr>
          <p:cNvSpPr/>
          <p:nvPr/>
        </p:nvSpPr>
        <p:spPr>
          <a:xfrm>
            <a:off x="5538537" y="1157035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F9CB9B-4DF0-6735-C3AD-E56B2AD5A657}"/>
              </a:ext>
            </a:extLst>
          </p:cNvPr>
          <p:cNvSpPr/>
          <p:nvPr/>
        </p:nvSpPr>
        <p:spPr>
          <a:xfrm>
            <a:off x="5538537" y="4004508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33319D-0088-5D57-ED0D-65DCFA16FC54}"/>
              </a:ext>
            </a:extLst>
          </p:cNvPr>
          <p:cNvSpPr txBox="1"/>
          <p:nvPr/>
        </p:nvSpPr>
        <p:spPr>
          <a:xfrm>
            <a:off x="393031" y="3240505"/>
            <a:ext cx="45479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/>
              <a:t>Vloeiende</a:t>
            </a:r>
            <a:r>
              <a:rPr lang="nl-NL">
                <a:cs typeface="Calibri"/>
              </a:rPr>
              <a:t> en natuurlijke vormgeving geulen met steile en flauwe oevers</a:t>
            </a:r>
            <a:endParaRPr lang="en-US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D22D0B6-A13A-962D-9064-899721271495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11297115" cy="547713"/>
          </a:xfrm>
          <a:prstGeom prst="rect">
            <a:avLst/>
          </a:prstGeom>
        </p:spPr>
        <p:txBody>
          <a:bodyPr lIns="91440" tIns="45720" rIns="91440" bIns="45720" anchor="t">
            <a:normAutofit fontScale="82500" lnSpcReduction="100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700" dirty="0">
                <a:solidFill>
                  <a:srgbClr val="192856"/>
                </a:solidFill>
                <a:latin typeface="Work Sans"/>
                <a:cs typeface="Arial"/>
              </a:rPr>
              <a:t>Variant VKA 2: Weerdverlaging &gt; belangrijkste aspecten</a:t>
            </a:r>
            <a:endParaRPr lang="nl-NL" sz="3700" dirty="0">
              <a:solidFill>
                <a:srgbClr val="192856"/>
              </a:solidFill>
              <a:latin typeface="Work Sans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C6289C-1BF4-AEF3-49BF-3AB9CD248D83}"/>
              </a:ext>
            </a:extLst>
          </p:cNvPr>
          <p:cNvSpPr txBox="1"/>
          <p:nvPr/>
        </p:nvSpPr>
        <p:spPr>
          <a:xfrm>
            <a:off x="5646822" y="3240505"/>
            <a:ext cx="519964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Gevarieerde en in samenhang met geulen vormgegeven rug 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B03E69-FA61-A255-2E6E-490220123150}"/>
              </a:ext>
            </a:extLst>
          </p:cNvPr>
          <p:cNvSpPr txBox="1"/>
          <p:nvPr/>
        </p:nvSpPr>
        <p:spPr>
          <a:xfrm>
            <a:off x="453188" y="5767136"/>
            <a:ext cx="454793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>
                <a:cs typeface="Calibri"/>
              </a:rPr>
              <a:t>Beplanting op rug omvormen tot natuurlijke begroeiing, vrijmaken kazematten en oriëntatie op Maasbrug </a:t>
            </a:r>
            <a:r>
              <a:rPr lang="nl-NL" err="1">
                <a:cs typeface="Calibri"/>
              </a:rPr>
              <a:t>terubrengen</a:t>
            </a:r>
            <a:endParaRPr lang="en-US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A266E-17E0-9D79-C89C-C15E40C81797}"/>
              </a:ext>
            </a:extLst>
          </p:cNvPr>
          <p:cNvSpPr txBox="1"/>
          <p:nvPr/>
        </p:nvSpPr>
        <p:spPr>
          <a:xfrm>
            <a:off x="5977688" y="5907504"/>
            <a:ext cx="45479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>
                <a:cs typeface="Calibri"/>
              </a:rPr>
              <a:t>Compensatiegebied Maasheggen aanvullen tot 10,5m NAP</a:t>
            </a:r>
            <a:endParaRPr lang="en-US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2B408C01-2570-308F-28C2-1A7EBA22CA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76" t="67253" r="23443" b="9539"/>
          <a:stretch/>
        </p:blipFill>
        <p:spPr>
          <a:xfrm>
            <a:off x="2819400" y="2172506"/>
            <a:ext cx="2349310" cy="1038271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CBD5CDF5-BD30-AB1D-3F84-060C3D4B2D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88" t="51497" r="-200" b="34531"/>
          <a:stretch/>
        </p:blipFill>
        <p:spPr>
          <a:xfrm>
            <a:off x="8137760" y="2067427"/>
            <a:ext cx="2554716" cy="894585"/>
          </a:xfrm>
          <a:prstGeom prst="rect">
            <a:avLst/>
          </a:prstGeom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1C87544B-7B22-205A-7BF3-C932067382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24" t="42234" r="54595" b="13624"/>
          <a:stretch/>
        </p:blipFill>
        <p:spPr>
          <a:xfrm>
            <a:off x="6458952" y="1366784"/>
            <a:ext cx="1333378" cy="1879690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C7205462-47BA-37A8-7B1B-B1BDCA1EB5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8285" r="33528" b="16213"/>
          <a:stretch/>
        </p:blipFill>
        <p:spPr>
          <a:xfrm>
            <a:off x="6308558" y="4394729"/>
            <a:ext cx="3421783" cy="1309736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4E617881-A856-CBEB-E6B9-8EC4989512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684" t="42082" r="11547" b="34490"/>
          <a:stretch/>
        </p:blipFill>
        <p:spPr>
          <a:xfrm>
            <a:off x="2779295" y="4334572"/>
            <a:ext cx="1935918" cy="1323558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9FF35657-2B87-DB77-BA81-0BAA4E5899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809" t="46154" r="59414" b="19048"/>
          <a:stretch/>
        </p:blipFill>
        <p:spPr>
          <a:xfrm>
            <a:off x="1536032" y="4171754"/>
            <a:ext cx="740954" cy="153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85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3338469-2C73-2D36-86BA-482CC3268819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11297115" cy="547713"/>
          </a:xfrm>
          <a:prstGeom prst="rect">
            <a:avLst/>
          </a:prstGeom>
        </p:spPr>
        <p:txBody>
          <a:bodyPr lIns="91440" tIns="45720" rIns="91440" bIns="45720" anchor="t">
            <a:normAutofit fontScale="90000" lnSpcReduction="100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700" dirty="0">
                <a:solidFill>
                  <a:srgbClr val="192856"/>
                </a:solidFill>
                <a:latin typeface="Work Sans"/>
                <a:cs typeface="Arial"/>
              </a:rPr>
              <a:t>Variant VKA 2: Weg &amp; brug</a:t>
            </a:r>
            <a:endParaRPr lang="nl-NL" sz="3700" dirty="0">
              <a:solidFill>
                <a:srgbClr val="192856"/>
              </a:solidFill>
              <a:latin typeface="Work Sans" pitchFamily="2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D00F6FD-98A5-21E4-4D11-CA4C0D713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129137"/>
              </p:ext>
            </p:extLst>
          </p:nvPr>
        </p:nvGraphicFramePr>
        <p:xfrm>
          <a:off x="720246" y="3058438"/>
          <a:ext cx="9147299" cy="3719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9541">
                  <a:extLst>
                    <a:ext uri="{9D8B030D-6E8A-4147-A177-3AD203B41FA5}">
                      <a16:colId xmlns:a16="http://schemas.microsoft.com/office/drawing/2014/main" val="1366772482"/>
                    </a:ext>
                  </a:extLst>
                </a:gridCol>
                <a:gridCol w="6467758">
                  <a:extLst>
                    <a:ext uri="{9D8B030D-6E8A-4147-A177-3AD203B41FA5}">
                      <a16:colId xmlns:a16="http://schemas.microsoft.com/office/drawing/2014/main" val="424644835"/>
                    </a:ext>
                  </a:extLst>
                </a:gridCol>
              </a:tblGrid>
              <a:tr h="462903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​​</a:t>
                      </a:r>
                      <a:endParaRPr lang="nl-NL" sz="15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VKA Plus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768612"/>
                  </a:ext>
                </a:extLst>
              </a:tr>
              <a:tr h="46290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Landhoofd bruggen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 err="1">
                          <a:effectLst/>
                        </a:rPr>
                        <a:t>Steilwand</a:t>
                      </a:r>
                      <a:r>
                        <a:rPr lang="nl-NL" sz="1500">
                          <a:effectLst/>
                        </a:rPr>
                        <a:t> (constructie)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152862"/>
                  </a:ext>
                </a:extLst>
              </a:tr>
              <a:tr h="4463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Breedte landhoofd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50m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38863"/>
                  </a:ext>
                </a:extLst>
              </a:tr>
              <a:tr h="46290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Hoogte wegtalud door </a:t>
                      </a:r>
                      <a:r>
                        <a:rPr lang="nl-NL" sz="1500" err="1">
                          <a:effectLst/>
                        </a:rPr>
                        <a:t>weerd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Verhoogde ligging, hoogwatervrij (14,5m + NAP)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068166"/>
                  </a:ext>
                </a:extLst>
              </a:tr>
              <a:tr h="710885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Breedte wegtalud door </a:t>
                      </a:r>
                      <a:r>
                        <a:rPr lang="nl-NL" sz="1500" err="1">
                          <a:effectLst/>
                        </a:rPr>
                        <a:t>weerd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Aardebaan met vrije bermen, zonder geleiderails. Kruising met veerweg wordt vernieuwd (haaks aangelegd). Optie weghalen talud oud tankstation.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739090"/>
                  </a:ext>
                </a:extLst>
              </a:tr>
              <a:tr h="46290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Hoogte brug </a:t>
                      </a:r>
                      <a:r>
                        <a:rPr lang="nl-NL" sz="1500" err="1">
                          <a:effectLst/>
                        </a:rPr>
                        <a:t>Viltse</a:t>
                      </a:r>
                      <a:r>
                        <a:rPr lang="nl-NL" sz="1500">
                          <a:effectLst/>
                        </a:rPr>
                        <a:t> Graaf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Ca. 3m tot maaiveld rondom </a:t>
                      </a:r>
                      <a:r>
                        <a:rPr lang="nl-NL" sz="1500" err="1">
                          <a:effectLst/>
                        </a:rPr>
                        <a:t>Viltse</a:t>
                      </a:r>
                      <a:r>
                        <a:rPr lang="nl-NL" sz="1500">
                          <a:effectLst/>
                        </a:rPr>
                        <a:t> Graaf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876152"/>
                  </a:ext>
                </a:extLst>
              </a:tr>
              <a:tr h="7108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Tunneltje onder Duits Lijntje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 b="0" i="0" u="none" strike="noStrike" noProof="0">
                          <a:effectLst/>
                          <a:latin typeface="Calibri"/>
                        </a:rPr>
                        <a:t>Komt te vervallen als autoverbinding, enkel nog toegankelijk voor langzaam verkeer.</a:t>
                      </a:r>
                      <a:endParaRPr lang="nl-NL" sz="150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561670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0C8C9147-DFA2-A371-6468-8E5629B79F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93" r="201" b="57216"/>
          <a:stretch/>
        </p:blipFill>
        <p:spPr>
          <a:xfrm>
            <a:off x="667115" y="1147165"/>
            <a:ext cx="9195412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38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A2971D-3816-48EE-9A6B-2277C5295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Programma</a:t>
            </a:r>
            <a:endParaRPr lang="nl-NL">
              <a:latin typeface="Work Sans" pitchFamily="2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C3856C-00C3-4256-8A9F-3B77DBB51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SzPct val="100000"/>
              <a:buNone/>
            </a:pPr>
            <a:r>
              <a:rPr lang="nl-NL" sz="1850" dirty="0">
                <a:latin typeface="Open Sans"/>
                <a:ea typeface="Open Sans"/>
                <a:cs typeface="Open Sans"/>
              </a:rPr>
              <a:t>Inloop 9.45-10.00 voor een kopje koffie </a:t>
            </a:r>
          </a:p>
          <a:p>
            <a:pPr marL="0" indent="0">
              <a:buNone/>
            </a:pPr>
            <a:endParaRPr lang="nl-NL" sz="18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buNone/>
            </a:pPr>
            <a:r>
              <a:rPr lang="nl-NL" sz="1850" dirty="0">
                <a:latin typeface="Open Sans"/>
                <a:ea typeface="Open Sans"/>
                <a:cs typeface="Open Sans"/>
              </a:rPr>
              <a:t>Presentatie 10.00-10.40</a:t>
            </a:r>
          </a:p>
          <a:p>
            <a:pPr marL="359410" indent="-359410">
              <a:buSzPct val="100000"/>
              <a:buFont typeface="Arial"/>
            </a:pPr>
            <a:r>
              <a:rPr lang="nl-NL" sz="1850" dirty="0">
                <a:latin typeface="Open Sans"/>
                <a:ea typeface="Open Sans"/>
                <a:cs typeface="Open Sans"/>
              </a:rPr>
              <a:t>10.00-10.15 Welkomstwoord en doel van vandaag (Sjoerd)</a:t>
            </a:r>
            <a:endParaRPr lang="nl-NL" sz="1850" dirty="0"/>
          </a:p>
          <a:p>
            <a:pPr marL="359410" indent="-359410">
              <a:buSzPct val="100000"/>
              <a:buFont typeface="Arial"/>
            </a:pPr>
            <a:r>
              <a:rPr lang="nl-NL" sz="1850" dirty="0">
                <a:latin typeface="Open Sans"/>
                <a:ea typeface="Open Sans"/>
                <a:cs typeface="Open Sans"/>
              </a:rPr>
              <a:t>10.15-10.30 Varianten op hoofdlijnen +  keuzes in beeld (Arjen) </a:t>
            </a:r>
          </a:p>
          <a:p>
            <a:pPr marL="359410" indent="-359410">
              <a:buSzPct val="100000"/>
              <a:buFont typeface="Arial"/>
            </a:pPr>
            <a:r>
              <a:rPr lang="nl-NL" sz="1850" dirty="0">
                <a:latin typeface="Open Sans"/>
                <a:ea typeface="Open Sans"/>
                <a:cs typeface="Open Sans"/>
              </a:rPr>
              <a:t>10.30-10.40 Eerste beoordeling op hoofdlijnen (Roel)</a:t>
            </a:r>
          </a:p>
          <a:p>
            <a:pPr marL="359410" indent="-359410">
              <a:buSzPct val="100000"/>
            </a:pPr>
            <a:endParaRPr lang="nl-NL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buSzPct val="100000"/>
              <a:buNone/>
            </a:pPr>
            <a:r>
              <a:rPr lang="nl-NL" sz="1850" dirty="0">
                <a:latin typeface="Open Sans"/>
                <a:ea typeface="Open Sans"/>
                <a:cs typeface="Open Sans"/>
              </a:rPr>
              <a:t>Koffiepauze 10.40-10.50</a:t>
            </a:r>
          </a:p>
          <a:p>
            <a:pPr marL="0" indent="0">
              <a:buSzPct val="100000"/>
              <a:buNone/>
            </a:pPr>
            <a:endParaRPr lang="nl-NL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buSzPct val="100000"/>
              <a:buNone/>
            </a:pPr>
            <a:r>
              <a:rPr lang="nl-NL" sz="1850" dirty="0">
                <a:latin typeface="Open Sans"/>
                <a:ea typeface="Open Sans"/>
                <a:cs typeface="Open Sans"/>
              </a:rPr>
              <a:t>Werkgroepen 10.50-11.45</a:t>
            </a:r>
          </a:p>
          <a:p>
            <a:pPr marL="719455" lvl="1" indent="-359410">
              <a:buSzPct val="100000"/>
              <a:buFont typeface="Courier New" panose="02070309020205020404" pitchFamily="49" charset="0"/>
              <a:buChar char="o"/>
            </a:pPr>
            <a:r>
              <a:rPr lang="nl-NL" sz="1850" dirty="0">
                <a:latin typeface="Open Sans"/>
                <a:ea typeface="Open Sans"/>
                <a:cs typeface="Open Sans"/>
              </a:rPr>
              <a:t>Verificatie effectbeoordeling: wat is uw mening over verschillende onderdelen?</a:t>
            </a:r>
          </a:p>
          <a:p>
            <a:pPr marL="719455" lvl="1" indent="-359410">
              <a:buSzPct val="100000"/>
              <a:buFont typeface="Courier New" panose="02070309020205020404" pitchFamily="49" charset="0"/>
              <a:buChar char="o"/>
            </a:pPr>
            <a:r>
              <a:rPr lang="nl-NL" sz="1850" dirty="0">
                <a:latin typeface="Open Sans"/>
                <a:ea typeface="Open Sans"/>
                <a:cs typeface="Open Sans"/>
              </a:rPr>
              <a:t>Ontbreken er zaken in de varianten?</a:t>
            </a:r>
          </a:p>
          <a:p>
            <a:pPr marL="360045" lvl="1" indent="0">
              <a:buSzPct val="100000"/>
              <a:buNone/>
            </a:pPr>
            <a:endParaRPr lang="nl-NL" sz="1850" dirty="0">
              <a:latin typeface="Open Sans"/>
              <a:ea typeface="Open Sans"/>
              <a:cs typeface="Open Sans"/>
            </a:endParaRPr>
          </a:p>
          <a:p>
            <a:pPr marL="360045" lvl="1" indent="0">
              <a:buNone/>
            </a:pPr>
            <a:r>
              <a:rPr lang="nl-NL" sz="1850" dirty="0">
                <a:latin typeface="Open Sans"/>
                <a:ea typeface="Open Sans"/>
                <a:cs typeface="Open Sans"/>
              </a:rPr>
              <a:t>Terugkoppeling plenair 11.45-12.00</a:t>
            </a:r>
            <a:endParaRPr lang="nl-NL" sz="1850" dirty="0"/>
          </a:p>
          <a:p>
            <a:pPr marL="719455" lvl="1" indent="-359410">
              <a:buSzPct val="100000"/>
              <a:buFont typeface="Courier New" panose="02070309020205020404" pitchFamily="49" charset="0"/>
              <a:buChar char="o"/>
            </a:pPr>
            <a:endParaRPr lang="nl-NL" dirty="0"/>
          </a:p>
          <a:p>
            <a:pPr marL="0" indent="0">
              <a:buSzPct val="100000"/>
              <a:buNone/>
            </a:pPr>
            <a:r>
              <a:rPr lang="nl-NL" sz="1850" dirty="0">
                <a:latin typeface="Open Sans"/>
                <a:ea typeface="Open Sans"/>
                <a:cs typeface="Open Sans"/>
              </a:rPr>
              <a:t>Lunchpauze 12.00-13.00</a:t>
            </a:r>
          </a:p>
          <a:p>
            <a:pPr marL="0" indent="0">
              <a:buSzPct val="100000"/>
              <a:buNone/>
            </a:pPr>
            <a:endParaRPr lang="nl-NL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533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6A35C4-24D1-03A8-E565-F61A681365AA}"/>
              </a:ext>
            </a:extLst>
          </p:cNvPr>
          <p:cNvSpPr/>
          <p:nvPr/>
        </p:nvSpPr>
        <p:spPr>
          <a:xfrm>
            <a:off x="174458" y="1157036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5637E6-E840-2954-5D4E-595FA44A48B8}"/>
              </a:ext>
            </a:extLst>
          </p:cNvPr>
          <p:cNvSpPr/>
          <p:nvPr/>
        </p:nvSpPr>
        <p:spPr>
          <a:xfrm>
            <a:off x="174458" y="4004509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EEF868-037F-68B9-658F-B1B60E6427AE}"/>
              </a:ext>
            </a:extLst>
          </p:cNvPr>
          <p:cNvSpPr/>
          <p:nvPr/>
        </p:nvSpPr>
        <p:spPr>
          <a:xfrm>
            <a:off x="5538537" y="1157035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F9CB9B-4DF0-6735-C3AD-E56B2AD5A657}"/>
              </a:ext>
            </a:extLst>
          </p:cNvPr>
          <p:cNvSpPr/>
          <p:nvPr/>
        </p:nvSpPr>
        <p:spPr>
          <a:xfrm>
            <a:off x="5538537" y="4004508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F2A95DD-09CA-9196-EE2C-3EE313D24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085" r="-562" b="11299"/>
          <a:stretch/>
        </p:blipFill>
        <p:spPr>
          <a:xfrm>
            <a:off x="623637" y="1797914"/>
            <a:ext cx="4307333" cy="1438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33319D-0088-5D57-ED0D-65DCFA16FC54}"/>
              </a:ext>
            </a:extLst>
          </p:cNvPr>
          <p:cNvSpPr txBox="1"/>
          <p:nvPr/>
        </p:nvSpPr>
        <p:spPr>
          <a:xfrm>
            <a:off x="383005" y="3431005"/>
            <a:ext cx="45479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/>
              <a:t>Landhoofd bruggen</a:t>
            </a:r>
            <a:r>
              <a:rPr lang="en-US">
                <a:cs typeface="Calibri"/>
              </a:rPr>
              <a:t>​: </a:t>
            </a:r>
            <a:r>
              <a:rPr lang="en-US" err="1">
                <a:cs typeface="Calibri"/>
              </a:rPr>
              <a:t>steilwand</a:t>
            </a:r>
            <a:endParaRPr lang="en-US">
              <a:cs typeface="Calibri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D22D0B6-A13A-962D-9064-899721271495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11297115" cy="547713"/>
          </a:xfrm>
          <a:prstGeom prst="rect">
            <a:avLst/>
          </a:prstGeom>
        </p:spPr>
        <p:txBody>
          <a:bodyPr lIns="91440" tIns="45720" rIns="91440" bIns="45720" anchor="t">
            <a:normAutofit fontScale="90000" lnSpcReduction="100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700" dirty="0">
                <a:solidFill>
                  <a:srgbClr val="192856"/>
                </a:solidFill>
                <a:latin typeface="Work Sans"/>
                <a:cs typeface="Arial"/>
              </a:rPr>
              <a:t>Variant VKA 2: Weg &amp; brug &gt; belangrijkste aspecten</a:t>
            </a:r>
            <a:endParaRPr lang="nl-NL" sz="3700" dirty="0">
              <a:solidFill>
                <a:srgbClr val="192856"/>
              </a:solidFill>
              <a:latin typeface="Work Sans" pitchFamily="2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3859C991-0408-CD6C-96E0-F4AC72AC5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48" t="22271" r="23362" b="29258"/>
          <a:stretch/>
        </p:blipFill>
        <p:spPr>
          <a:xfrm>
            <a:off x="6026241" y="1184323"/>
            <a:ext cx="2224126" cy="20553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C6289C-1BF4-AEF3-49BF-3AB9CD248D83}"/>
              </a:ext>
            </a:extLst>
          </p:cNvPr>
          <p:cNvSpPr txBox="1"/>
          <p:nvPr/>
        </p:nvSpPr>
        <p:spPr>
          <a:xfrm>
            <a:off x="5646822" y="3240505"/>
            <a:ext cx="519964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Verhoging</a:t>
            </a:r>
            <a:r>
              <a:rPr lang="nl-NL">
                <a:cs typeface="Calibri"/>
              </a:rPr>
              <a:t> grondlichaam en hoge brugligging </a:t>
            </a:r>
            <a:r>
              <a:rPr lang="nl-NL" err="1">
                <a:cs typeface="Calibri"/>
              </a:rPr>
              <a:t>Viltse</a:t>
            </a:r>
            <a:r>
              <a:rPr lang="nl-NL">
                <a:cs typeface="Calibri"/>
              </a:rPr>
              <a:t> Graaf (3m onderdoorgang)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B03E69-FA61-A255-2E6E-490220123150}"/>
              </a:ext>
            </a:extLst>
          </p:cNvPr>
          <p:cNvSpPr txBox="1"/>
          <p:nvPr/>
        </p:nvSpPr>
        <p:spPr>
          <a:xfrm>
            <a:off x="503320" y="6308557"/>
            <a:ext cx="45479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>
                <a:cs typeface="Calibri"/>
              </a:rPr>
              <a:t>Verbreding grondlichaam met brede bermen</a:t>
            </a: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637D79F4-2836-4F9C-00D9-4A7D7C238A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883" r="-366" b="36630"/>
          <a:stretch/>
        </p:blipFill>
        <p:spPr>
          <a:xfrm>
            <a:off x="5927558" y="4436764"/>
            <a:ext cx="4277251" cy="1382462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994FAB7F-9964-C9C7-9DF5-5008E7FF91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52" t="50558" r="21468" b="30483"/>
          <a:stretch/>
        </p:blipFill>
        <p:spPr>
          <a:xfrm>
            <a:off x="974559" y="4795782"/>
            <a:ext cx="3611398" cy="12126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4A266E-17E0-9D79-C89C-C15E40C81797}"/>
              </a:ext>
            </a:extLst>
          </p:cNvPr>
          <p:cNvSpPr txBox="1"/>
          <p:nvPr/>
        </p:nvSpPr>
        <p:spPr>
          <a:xfrm>
            <a:off x="5977688" y="6308557"/>
            <a:ext cx="45479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>
                <a:cs typeface="Calibri"/>
              </a:rPr>
              <a:t>Verwijderen oud talud tankstation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53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B90CD97-8703-0499-C76A-6CBD00403316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11297115" cy="547713"/>
          </a:xfrm>
          <a:prstGeom prst="rect">
            <a:avLst/>
          </a:prstGeom>
        </p:spPr>
        <p:txBody>
          <a:bodyPr lIns="91440" tIns="45720" rIns="91440" bIns="45720" anchor="t">
            <a:normAutofit fontScale="90000" lnSpcReduction="100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700" dirty="0">
                <a:solidFill>
                  <a:srgbClr val="192856"/>
                </a:solidFill>
                <a:latin typeface="Work Sans"/>
                <a:cs typeface="Arial"/>
              </a:rPr>
              <a:t>Variant VKA 2: Weg &amp; brug</a:t>
            </a:r>
            <a:endParaRPr lang="nl-NL" sz="3700" dirty="0">
              <a:solidFill>
                <a:srgbClr val="192856"/>
              </a:solidFill>
              <a:latin typeface="Work San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7F703B-4036-0470-55E1-E3A4A403A481}"/>
              </a:ext>
            </a:extLst>
          </p:cNvPr>
          <p:cNvSpPr txBox="1"/>
          <p:nvPr/>
        </p:nvSpPr>
        <p:spPr>
          <a:xfrm>
            <a:off x="10545937" y="479817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50m </a:t>
            </a:r>
            <a:r>
              <a:rPr lang="en-US" b="1" err="1"/>
              <a:t>landhoofd</a:t>
            </a:r>
            <a:endParaRPr lang="en-US" b="1" err="1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11D6F-2017-5C84-B4B4-BD108125D8EF}"/>
              </a:ext>
            </a:extLst>
          </p:cNvPr>
          <p:cNvSpPr txBox="1"/>
          <p:nvPr/>
        </p:nvSpPr>
        <p:spPr>
          <a:xfrm>
            <a:off x="7749540" y="4762395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Opening </a:t>
            </a:r>
            <a:r>
              <a:rPr lang="en-US" b="1" err="1">
                <a:cs typeface="Calibri"/>
              </a:rPr>
              <a:t>meer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naar</a:t>
            </a:r>
            <a:r>
              <a:rPr lang="en-US" b="1">
                <a:cs typeface="Calibri"/>
              </a:rPr>
              <a:t> het </a:t>
            </a:r>
            <a:r>
              <a:rPr lang="en-US" b="1" err="1">
                <a:cs typeface="Calibri"/>
              </a:rPr>
              <a:t>westen</a:t>
            </a:r>
            <a:r>
              <a:rPr lang="en-US" b="1">
                <a:cs typeface="Calibri"/>
              </a:rPr>
              <a:t>&lt;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A14BD93-11BF-8E5F-7F9B-155333634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6" t="32118" r="20662" b="49597"/>
          <a:stretch/>
        </p:blipFill>
        <p:spPr>
          <a:xfrm>
            <a:off x="53679" y="2513510"/>
            <a:ext cx="12077148" cy="18294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E0FAFE-5B22-912D-6E0F-4E3CA5018DDA}"/>
              </a:ext>
            </a:extLst>
          </p:cNvPr>
          <p:cNvSpPr txBox="1"/>
          <p:nvPr/>
        </p:nvSpPr>
        <p:spPr>
          <a:xfrm>
            <a:off x="4785216" y="476007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/>
              <a:t>Verhoogd</a:t>
            </a:r>
            <a:r>
              <a:rPr lang="en-US" b="1"/>
              <a:t> </a:t>
            </a:r>
            <a:r>
              <a:rPr lang="en-US" b="1" err="1"/>
              <a:t>wegtalud</a:t>
            </a:r>
            <a:endParaRPr lang="en-US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4758EE-9975-7103-0DAA-36DAD643D10E}"/>
              </a:ext>
            </a:extLst>
          </p:cNvPr>
          <p:cNvSpPr txBox="1"/>
          <p:nvPr/>
        </p:nvSpPr>
        <p:spPr>
          <a:xfrm>
            <a:off x="2110595" y="4752455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/>
              <a:t>Hogere</a:t>
            </a:r>
            <a:r>
              <a:rPr lang="en-US" b="1"/>
              <a:t> </a:t>
            </a:r>
            <a:r>
              <a:rPr lang="en-US" b="1" err="1"/>
              <a:t>brug</a:t>
            </a:r>
            <a:r>
              <a:rPr lang="en-US" b="1"/>
              <a:t> </a:t>
            </a:r>
            <a:endParaRPr lang="en-US"/>
          </a:p>
          <a:p>
            <a:r>
              <a:rPr lang="en-US" b="1" err="1"/>
              <a:t>Viltse</a:t>
            </a:r>
            <a:r>
              <a:rPr lang="en-US" b="1"/>
              <a:t> Graaf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0A488F-3366-81CE-1F47-8E6B349BC88A}"/>
              </a:ext>
            </a:extLst>
          </p:cNvPr>
          <p:cNvSpPr txBox="1"/>
          <p:nvPr/>
        </p:nvSpPr>
        <p:spPr>
          <a:xfrm>
            <a:off x="8595360" y="1851554"/>
            <a:ext cx="181355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cs typeface="Calibri"/>
              </a:rPr>
              <a:t>Landhoofden</a:t>
            </a:r>
            <a:r>
              <a:rPr lang="en-US" b="1">
                <a:cs typeface="Calibri"/>
              </a:rPr>
              <a:t> met </a:t>
            </a:r>
            <a:r>
              <a:rPr lang="en-US" b="1" err="1">
                <a:cs typeface="Calibri"/>
              </a:rPr>
              <a:t>rechte</a:t>
            </a:r>
            <a:r>
              <a:rPr lang="en-US" b="1">
                <a:cs typeface="Calibri"/>
              </a:rPr>
              <a:t> wanden</a:t>
            </a:r>
            <a:endParaRPr lang="en-US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8850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BD2ED8F-3687-F703-24F0-668547FA0C01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11297115" cy="547713"/>
          </a:xfrm>
          <a:prstGeom prst="rect">
            <a:avLst/>
          </a:prstGeom>
        </p:spPr>
        <p:txBody>
          <a:bodyPr lIns="91440" tIns="45720" rIns="91440" bIns="45720" anchor="t">
            <a:normAutofit fontScale="90000" lnSpcReduction="100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700" dirty="0">
                <a:solidFill>
                  <a:srgbClr val="192856"/>
                </a:solidFill>
                <a:latin typeface="Work Sans"/>
                <a:cs typeface="Arial"/>
              </a:rPr>
              <a:t>Variant VKA 2: Duits Lijntje</a:t>
            </a:r>
            <a:endParaRPr lang="nl-NL" sz="3700" dirty="0">
              <a:solidFill>
                <a:srgbClr val="192856"/>
              </a:solidFill>
              <a:latin typeface="Work Sans" pitchFamily="2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FD43726-8D49-76C9-560A-5DAAD7043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298777"/>
              </p:ext>
            </p:extLst>
          </p:nvPr>
        </p:nvGraphicFramePr>
        <p:xfrm>
          <a:off x="821812" y="3224670"/>
          <a:ext cx="8969285" cy="723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0559">
                  <a:extLst>
                    <a:ext uri="{9D8B030D-6E8A-4147-A177-3AD203B41FA5}">
                      <a16:colId xmlns:a16="http://schemas.microsoft.com/office/drawing/2014/main" val="1366772482"/>
                    </a:ext>
                  </a:extLst>
                </a:gridCol>
                <a:gridCol w="5898726">
                  <a:extLst>
                    <a:ext uri="{9D8B030D-6E8A-4147-A177-3AD203B41FA5}">
                      <a16:colId xmlns:a16="http://schemas.microsoft.com/office/drawing/2014/main" val="424644835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​​</a:t>
                      </a:r>
                      <a:endParaRPr lang="nl-NL" sz="15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VKA Basis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768612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500">
                          <a:effectLst/>
                        </a:rPr>
                        <a:t>Uitkijkpunten op koppen Duits Lijntje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l-NL" sz="1500">
                          <a:effectLst/>
                        </a:rPr>
                        <a:t>Op beide koppen bij brug 250m, optie met trap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15286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16DC466-A2B5-F6C4-1B70-F2DA1865EE30}"/>
              </a:ext>
            </a:extLst>
          </p:cNvPr>
          <p:cNvSpPr/>
          <p:nvPr/>
        </p:nvSpPr>
        <p:spPr>
          <a:xfrm>
            <a:off x="796089" y="4044614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D4EA05-4650-CCDC-27CF-FBE34DE00C29}"/>
              </a:ext>
            </a:extLst>
          </p:cNvPr>
          <p:cNvSpPr txBox="1"/>
          <p:nvPr/>
        </p:nvSpPr>
        <p:spPr>
          <a:xfrm>
            <a:off x="824164" y="6118057"/>
            <a:ext cx="51996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Op beide koppen uitkijkpunten, optie met trap</a:t>
            </a:r>
            <a:endParaRPr lang="en-US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44A375E1-2BF7-9BA9-D82F-874285C86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76" b="13333"/>
          <a:stretch/>
        </p:blipFill>
        <p:spPr>
          <a:xfrm>
            <a:off x="2418348" y="4203031"/>
            <a:ext cx="2121598" cy="183000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3E62536-BADE-6ABF-FB82-F330C152D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93" r="201" b="57216"/>
          <a:stretch/>
        </p:blipFill>
        <p:spPr>
          <a:xfrm>
            <a:off x="667115" y="1147165"/>
            <a:ext cx="9195412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89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1B6F248-168A-4F15-A1EA-B52478962EFE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10905526" cy="1243038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300">
                <a:solidFill>
                  <a:srgbClr val="192856"/>
                </a:solidFill>
                <a:latin typeface="Work Sans"/>
                <a:cs typeface="Arial"/>
              </a:rPr>
              <a:t>Effectbeoordeling Waterveiligheid &amp; kosten</a:t>
            </a:r>
            <a:endParaRPr lang="nl-NL" sz="3300">
              <a:solidFill>
                <a:srgbClr val="192856"/>
              </a:solidFill>
              <a:latin typeface="Work Sans"/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1E68EB9-44FA-D9DB-DFBC-FECE42DD63FD}"/>
              </a:ext>
            </a:extLst>
          </p:cNvPr>
          <p:cNvSpPr txBox="1">
            <a:spLocks/>
          </p:cNvSpPr>
          <p:nvPr/>
        </p:nvSpPr>
        <p:spPr>
          <a:xfrm>
            <a:off x="623999" y="1188549"/>
            <a:ext cx="10896757" cy="50400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59996" marR="0" lvl="0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lang="nl-NL" sz="1867" b="0" i="0" u="none" strike="noStrike" kern="1200" cap="none" spc="0" baseline="0">
                <a:solidFill>
                  <a:srgbClr val="192855"/>
                </a:solidFill>
                <a:uFillTx/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19979" marR="0" lvl="1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 lang="nl-NL" sz="1867" b="0" i="0" u="none" strike="noStrike" kern="1200" cap="none" spc="0" baseline="0">
                <a:solidFill>
                  <a:srgbClr val="192855"/>
                </a:solidFill>
                <a:uFillTx/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079976" marR="0" lvl="2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 lang="nl-NL" sz="1867" b="0" i="0" u="none" strike="noStrike" kern="1200" cap="none" spc="0" baseline="0">
                <a:solidFill>
                  <a:srgbClr val="192855"/>
                </a:solidFill>
                <a:uFillTx/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439960" marR="0" lvl="3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 lang="nl-NL" sz="1867" b="0" i="0" u="none" strike="noStrike" kern="1200" cap="none" spc="0" baseline="0">
                <a:solidFill>
                  <a:srgbClr val="192855"/>
                </a:solidFill>
                <a:uFillTx/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799956" marR="0" lvl="4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 lang="nl-NL" sz="1867" b="0" i="0" u="none" strike="noStrike" kern="1200" cap="none" spc="0" baseline="0">
                <a:solidFill>
                  <a:srgbClr val="192855"/>
                </a:solidFill>
                <a:uFillTx/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410" indent="-359410"/>
            <a:endParaRPr lang="en-US" sz="185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2E6CEB1-2E39-7205-ADD6-CA8A8D0D4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753137"/>
              </p:ext>
            </p:extLst>
          </p:nvPr>
        </p:nvGraphicFramePr>
        <p:xfrm>
          <a:off x="691344" y="1174987"/>
          <a:ext cx="10658471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5074">
                  <a:extLst>
                    <a:ext uri="{9D8B030D-6E8A-4147-A177-3AD203B41FA5}">
                      <a16:colId xmlns:a16="http://schemas.microsoft.com/office/drawing/2014/main" val="2683256341"/>
                    </a:ext>
                  </a:extLst>
                </a:gridCol>
                <a:gridCol w="5495923">
                  <a:extLst>
                    <a:ext uri="{9D8B030D-6E8A-4147-A177-3AD203B41FA5}">
                      <a16:colId xmlns:a16="http://schemas.microsoft.com/office/drawing/2014/main" val="67969518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724668513"/>
                    </a:ext>
                  </a:extLst>
                </a:gridCol>
                <a:gridCol w="1323974">
                  <a:extLst>
                    <a:ext uri="{9D8B030D-6E8A-4147-A177-3AD203B41FA5}">
                      <a16:colId xmlns:a16="http://schemas.microsoft.com/office/drawing/2014/main" val="418072211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Aspect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Criterium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 Variant 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Variant 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9780359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r>
                        <a:rPr lang="en-US" sz="1400" err="1">
                          <a:effectLst/>
                        </a:rPr>
                        <a:t>Waterstanden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err="1">
                          <a:effectLst/>
                        </a:rPr>
                        <a:t>Realisatie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waterstanddaling</a:t>
                      </a:r>
                      <a:endParaRPr lang="en-US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+ + +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+ + +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6051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err="1">
                          <a:effectLst/>
                        </a:rPr>
                        <a:t>Effecten</a:t>
                      </a:r>
                      <a:r>
                        <a:rPr lang="en-US" sz="1400">
                          <a:effectLst/>
                        </a:rPr>
                        <a:t> op </a:t>
                      </a:r>
                      <a:r>
                        <a:rPr lang="en-US" sz="1400" err="1">
                          <a:effectLst/>
                        </a:rPr>
                        <a:t>waterstand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benedenstrooms</a:t>
                      </a:r>
                      <a:r>
                        <a:rPr lang="en-US" sz="1400">
                          <a:effectLst/>
                        </a:rPr>
                        <a:t> tot in Den Bosch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o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o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653064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r>
                        <a:rPr lang="en-US" sz="1400" err="1">
                          <a:effectLst/>
                        </a:rPr>
                        <a:t>Waterveiligheid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en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omgeving</a:t>
                      </a:r>
                      <a:endParaRPr lang="en-US" sz="140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Effect op </a:t>
                      </a:r>
                      <a:r>
                        <a:rPr lang="en-US" sz="1400" err="1">
                          <a:effectLst/>
                        </a:rPr>
                        <a:t>stabiliteit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primaire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waterkering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o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o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69796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err="1">
                          <a:effectLst/>
                        </a:rPr>
                        <a:t>Beschikbaarheid</a:t>
                      </a:r>
                      <a:r>
                        <a:rPr lang="en-US" sz="1400">
                          <a:effectLst/>
                        </a:rPr>
                        <a:t> N264 </a:t>
                      </a:r>
                      <a:r>
                        <a:rPr lang="en-US" sz="1400" err="1">
                          <a:effectLst/>
                        </a:rPr>
                        <a:t>bij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maatgevend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hoogwater</a:t>
                      </a:r>
                      <a:endParaRPr lang="en-US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o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+ +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181737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r>
                        <a:rPr lang="en-US" sz="1400" err="1">
                          <a:effectLst/>
                        </a:rPr>
                        <a:t>Scheepvaart</a:t>
                      </a:r>
                      <a:endParaRPr lang="en-US" sz="140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Effect op de </a:t>
                      </a:r>
                      <a:r>
                        <a:rPr lang="en-US" sz="1400" err="1">
                          <a:effectLst/>
                        </a:rPr>
                        <a:t>scheepvaart</a:t>
                      </a:r>
                      <a:r>
                        <a:rPr lang="en-US" sz="1400">
                          <a:effectLst/>
                        </a:rPr>
                        <a:t> (</a:t>
                      </a:r>
                      <a:r>
                        <a:rPr lang="en-US" sz="1400" err="1">
                          <a:effectLst/>
                        </a:rPr>
                        <a:t>dwarsstroming</a:t>
                      </a:r>
                      <a:r>
                        <a:rPr lang="en-US" sz="1400">
                          <a:effectLst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o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o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017102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Effect op de </a:t>
                      </a:r>
                      <a:r>
                        <a:rPr lang="en-US" sz="1400" err="1">
                          <a:effectLst/>
                        </a:rPr>
                        <a:t>scheepvaart</a:t>
                      </a:r>
                      <a:r>
                        <a:rPr lang="en-US" sz="1400">
                          <a:effectLst/>
                        </a:rPr>
                        <a:t> (</a:t>
                      </a:r>
                      <a:r>
                        <a:rPr lang="en-US" sz="1400" err="1">
                          <a:effectLst/>
                        </a:rPr>
                        <a:t>erosie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en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aanzanding</a:t>
                      </a:r>
                      <a:r>
                        <a:rPr lang="en-US" sz="1400">
                          <a:effectLst/>
                        </a:rPr>
                        <a:t> in de </a:t>
                      </a:r>
                      <a:r>
                        <a:rPr lang="en-US" sz="1400" err="1">
                          <a:effectLst/>
                        </a:rPr>
                        <a:t>vaargeul</a:t>
                      </a:r>
                      <a:r>
                        <a:rPr lang="en-US" sz="1400">
                          <a:effectLst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</a:t>
                      </a:r>
                    </a:p>
                  </a:txBody>
                  <a:tcPr marL="0" marR="0" marT="0" marB="0" anchor="ctr">
                    <a:solidFill>
                      <a:srgbClr val="EDBB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-</a:t>
                      </a:r>
                    </a:p>
                  </a:txBody>
                  <a:tcPr marL="0" marR="0" marT="0" marB="0" anchor="ctr">
                    <a:solidFill>
                      <a:srgbClr val="ED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2750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2A42CB6-ED53-7680-3741-B8FED7D7D9D1}"/>
              </a:ext>
            </a:extLst>
          </p:cNvPr>
          <p:cNvSpPr txBox="1"/>
          <p:nvPr/>
        </p:nvSpPr>
        <p:spPr>
          <a:xfrm>
            <a:off x="623290" y="3827977"/>
            <a:ext cx="556358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0 = </a:t>
            </a:r>
            <a:r>
              <a:rPr lang="en-US" err="1"/>
              <a:t>vergelijkbaar</a:t>
            </a:r>
            <a:r>
              <a:rPr lang="en-US"/>
              <a:t> met de </a:t>
            </a:r>
            <a:r>
              <a:rPr lang="en-US" err="1"/>
              <a:t>huidige</a:t>
            </a:r>
            <a:r>
              <a:rPr lang="en-US"/>
              <a:t> </a:t>
            </a:r>
            <a:r>
              <a:rPr lang="en-US" err="1"/>
              <a:t>situatie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cs typeface="Calibri"/>
              </a:rPr>
              <a:t>+/++/+++ = </a:t>
            </a:r>
            <a:r>
              <a:rPr lang="en-US" err="1">
                <a:cs typeface="Calibri"/>
              </a:rPr>
              <a:t>verbetering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t.o.v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huidige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situatie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cs typeface="Calibri"/>
              </a:rPr>
              <a:t>-/--/--- = </a:t>
            </a:r>
            <a:r>
              <a:rPr lang="en-US" err="1">
                <a:cs typeface="Calibri"/>
              </a:rPr>
              <a:t>verslechtering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t.o.v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huidige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situatie</a:t>
            </a:r>
            <a:endParaRPr lang="en-US">
              <a:ea typeface="Calibri"/>
              <a:cs typeface="Calibri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D672B02-B991-F096-F340-110883F0A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936983"/>
              </p:ext>
            </p:extLst>
          </p:nvPr>
        </p:nvGraphicFramePr>
        <p:xfrm>
          <a:off x="740833" y="4931833"/>
          <a:ext cx="8886825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8525">
                  <a:extLst>
                    <a:ext uri="{9D8B030D-6E8A-4147-A177-3AD203B41FA5}">
                      <a16:colId xmlns:a16="http://schemas.microsoft.com/office/drawing/2014/main" val="332747686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2202212914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1814421526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19358697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fontAlgn="base"/>
                      <a:r>
                        <a:rPr lang="en-US" sz="1500">
                          <a:effectLst/>
                        </a:rPr>
                        <a:t>Aspect​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500">
                          <a:effectLst/>
                        </a:rPr>
                        <a:t>VKA verkenning​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500" dirty="0">
                          <a:effectLst/>
                        </a:rPr>
                        <a:t>Variant 1​</a:t>
                      </a:r>
                      <a:endParaRPr lang="en-US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500" dirty="0">
                          <a:effectLst/>
                        </a:rPr>
                        <a:t>Variant 2​</a:t>
                      </a:r>
                      <a:endParaRPr lang="en-US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6077176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fontAlgn="base"/>
                      <a:r>
                        <a:rPr lang="en-US" sz="1500">
                          <a:effectLst/>
                        </a:rPr>
                        <a:t>Kosten​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500">
                          <a:effectLst/>
                        </a:rPr>
                        <a:t>€​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500">
                          <a:effectLst/>
                        </a:rPr>
                        <a:t>€€​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500" dirty="0">
                          <a:effectLst/>
                        </a:rPr>
                        <a:t>€€(€)​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2821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277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1B6F248-168A-4F15-A1EA-B52478962EFE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10905526" cy="1243038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300">
                <a:solidFill>
                  <a:srgbClr val="192856"/>
                </a:solidFill>
                <a:latin typeface="Work Sans"/>
                <a:cs typeface="Arial"/>
              </a:rPr>
              <a:t>Effectbeoordeling Ruimtelijke kwaliteit &amp; beleving</a:t>
            </a:r>
            <a:endParaRPr lang="nl-NL" sz="370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80417B0-5B99-7649-3286-9A0C8FA641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11094"/>
              </p:ext>
            </p:extLst>
          </p:nvPr>
        </p:nvGraphicFramePr>
        <p:xfrm>
          <a:off x="485826" y="1174651"/>
          <a:ext cx="10629899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450">
                  <a:extLst>
                    <a:ext uri="{9D8B030D-6E8A-4147-A177-3AD203B41FA5}">
                      <a16:colId xmlns:a16="http://schemas.microsoft.com/office/drawing/2014/main" val="2828061066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3119734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243225397"/>
                    </a:ext>
                  </a:extLst>
                </a:gridCol>
                <a:gridCol w="1352549">
                  <a:extLst>
                    <a:ext uri="{9D8B030D-6E8A-4147-A177-3AD203B41FA5}">
                      <a16:colId xmlns:a16="http://schemas.microsoft.com/office/drawing/2014/main" val="339931538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Aspect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Criterium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 Variant 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Variant 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2880012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r>
                        <a:rPr lang="en-US" sz="1400" err="1">
                          <a:effectLst/>
                        </a:rPr>
                        <a:t>Ruimtelijke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kwaliteit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err="1">
                          <a:effectLst/>
                        </a:rPr>
                        <a:t>Aantasting</a:t>
                      </a:r>
                      <a:r>
                        <a:rPr lang="en-US" sz="1400">
                          <a:effectLst/>
                        </a:rPr>
                        <a:t> of </a:t>
                      </a:r>
                      <a:r>
                        <a:rPr lang="en-US" sz="1400" err="1">
                          <a:effectLst/>
                        </a:rPr>
                        <a:t>versterking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landschappelijke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kwaliteit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o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+ +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203452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err="1">
                          <a:effectLst/>
                        </a:rPr>
                        <a:t>Aantasting</a:t>
                      </a:r>
                      <a:r>
                        <a:rPr lang="en-US" sz="1400">
                          <a:effectLst/>
                        </a:rPr>
                        <a:t> of </a:t>
                      </a:r>
                      <a:r>
                        <a:rPr lang="en-US" sz="1400" err="1">
                          <a:effectLst/>
                        </a:rPr>
                        <a:t>versterking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beeldkwaliteit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civieltechnische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oplossingen</a:t>
                      </a:r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</a:t>
                      </a:r>
                    </a:p>
                  </a:txBody>
                  <a:tcPr marL="0" marR="0" marT="0" marB="0" anchor="ctr">
                    <a:solidFill>
                      <a:srgbClr val="EDBB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o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920428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r>
                        <a:rPr lang="en-US" sz="1400" err="1">
                          <a:effectLst/>
                        </a:rPr>
                        <a:t>Cultuurhistorie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en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archeologie</a:t>
                      </a:r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Effect op </a:t>
                      </a:r>
                      <a:r>
                        <a:rPr lang="en-US" sz="1400" err="1">
                          <a:effectLst/>
                        </a:rPr>
                        <a:t>cultuurhistorische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objecten</a:t>
                      </a:r>
                      <a:r>
                        <a:rPr lang="en-US" sz="1400">
                          <a:effectLst/>
                        </a:rPr>
                        <a:t>, </a:t>
                      </a:r>
                      <a:r>
                        <a:rPr lang="en-US" sz="1400" err="1">
                          <a:effectLst/>
                        </a:rPr>
                        <a:t>groenstructuur</a:t>
                      </a:r>
                      <a:r>
                        <a:rPr lang="en-US" sz="1400">
                          <a:effectLst/>
                        </a:rPr>
                        <a:t>, </a:t>
                      </a:r>
                      <a:r>
                        <a:rPr lang="en-US" sz="1400" err="1">
                          <a:effectLst/>
                        </a:rPr>
                        <a:t>lijnen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en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patronen</a:t>
                      </a:r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</a:t>
                      </a:r>
                    </a:p>
                  </a:txBody>
                  <a:tcPr marL="0" marR="0" marT="0" marB="0" anchor="ctr">
                    <a:solidFill>
                      <a:srgbClr val="EDBB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+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57761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Effect op </a:t>
                      </a:r>
                      <a:r>
                        <a:rPr lang="en-US" sz="1400" err="1">
                          <a:effectLst/>
                        </a:rPr>
                        <a:t>archeologische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waarden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</a:t>
                      </a:r>
                    </a:p>
                  </a:txBody>
                  <a:tcPr marL="0" marR="0" marT="0" marB="0" anchor="ctr">
                    <a:solidFill>
                      <a:srgbClr val="EDBB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</a:t>
                      </a:r>
                    </a:p>
                  </a:txBody>
                  <a:tcPr marL="0" marR="0" marT="0" marB="0" anchor="ctr">
                    <a:solidFill>
                      <a:srgbClr val="ED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949751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err="1">
                          <a:effectLst/>
                        </a:rPr>
                        <a:t>Recreatie</a:t>
                      </a:r>
                      <a:endParaRPr lang="en-US"/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>
                          <a:effectLst/>
                        </a:rPr>
                        <a:t>Effect op </a:t>
                      </a:r>
                      <a:r>
                        <a:rPr lang="en-US" sz="1400" err="1">
                          <a:effectLst/>
                        </a:rPr>
                        <a:t>fietsroutenetwerk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o</a:t>
                      </a:r>
                      <a:endParaRPr lang="en-US"/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o</a:t>
                      </a:r>
                      <a:endParaRPr lang="en-US"/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87313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>
                          <a:effectLst/>
                        </a:rPr>
                        <a:t>Effect op </a:t>
                      </a:r>
                      <a:r>
                        <a:rPr lang="en-US" sz="1400" err="1">
                          <a:effectLst/>
                        </a:rPr>
                        <a:t>wandelroutes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+</a:t>
                      </a:r>
                      <a:endParaRPr lang="en-US"/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+ +</a:t>
                      </a:r>
                      <a:endParaRPr lang="en-US"/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474008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err="1">
                          <a:effectLst/>
                        </a:rPr>
                        <a:t>Kansen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voor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recreatief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medegebruik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+</a:t>
                      </a:r>
                      <a:endParaRPr lang="en-US"/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>
                          <a:effectLst/>
                        </a:rPr>
                        <a:t>+ +</a:t>
                      </a:r>
                      <a:endParaRPr lang="en-US" dirty="0"/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2969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09B64A7-CAFF-B6C5-4E57-F97AABA7C0A5}"/>
              </a:ext>
            </a:extLst>
          </p:cNvPr>
          <p:cNvSpPr txBox="1"/>
          <p:nvPr/>
        </p:nvSpPr>
        <p:spPr>
          <a:xfrm>
            <a:off x="447954" y="4435492"/>
            <a:ext cx="556358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0 = </a:t>
            </a:r>
            <a:r>
              <a:rPr lang="en-US" err="1"/>
              <a:t>vergelijkbaar</a:t>
            </a:r>
            <a:r>
              <a:rPr lang="en-US"/>
              <a:t> met de </a:t>
            </a:r>
            <a:r>
              <a:rPr lang="en-US" err="1"/>
              <a:t>huidige</a:t>
            </a:r>
            <a:r>
              <a:rPr lang="en-US"/>
              <a:t> </a:t>
            </a:r>
            <a:r>
              <a:rPr lang="en-US" err="1"/>
              <a:t>situatie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cs typeface="Calibri"/>
              </a:rPr>
              <a:t>+/++/+++ = </a:t>
            </a:r>
            <a:r>
              <a:rPr lang="en-US" err="1">
                <a:cs typeface="Calibri"/>
              </a:rPr>
              <a:t>verbetering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t.o.v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huidige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situatie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cs typeface="Calibri"/>
              </a:rPr>
              <a:t>-/--/--- = </a:t>
            </a:r>
            <a:r>
              <a:rPr lang="en-US" err="1">
                <a:cs typeface="Calibri"/>
              </a:rPr>
              <a:t>verslechtering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t.o.v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huidige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situatie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4266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1B6F248-168A-4F15-A1EA-B52478962EFE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10905526" cy="1243038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300">
                <a:solidFill>
                  <a:srgbClr val="192856"/>
                </a:solidFill>
                <a:latin typeface="Work Sans"/>
                <a:cs typeface="Arial"/>
              </a:rPr>
              <a:t>Effectbeoordeling Leefomgeving</a:t>
            </a:r>
            <a:endParaRPr lang="nl-NL" sz="370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1E68EB9-44FA-D9DB-DFBC-FECE42DD63FD}"/>
              </a:ext>
            </a:extLst>
          </p:cNvPr>
          <p:cNvSpPr txBox="1">
            <a:spLocks/>
          </p:cNvSpPr>
          <p:nvPr/>
        </p:nvSpPr>
        <p:spPr>
          <a:xfrm>
            <a:off x="623999" y="1188549"/>
            <a:ext cx="10896757" cy="50400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59996" marR="0" lvl="0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lang="nl-NL" sz="1867" b="0" i="0" u="none" strike="noStrike" kern="1200" cap="none" spc="0" baseline="0">
                <a:solidFill>
                  <a:srgbClr val="192855"/>
                </a:solidFill>
                <a:uFillTx/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19979" marR="0" lvl="1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 lang="nl-NL" sz="1867" b="0" i="0" u="none" strike="noStrike" kern="1200" cap="none" spc="0" baseline="0">
                <a:solidFill>
                  <a:srgbClr val="192855"/>
                </a:solidFill>
                <a:uFillTx/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079976" marR="0" lvl="2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 lang="nl-NL" sz="1867" b="0" i="0" u="none" strike="noStrike" kern="1200" cap="none" spc="0" baseline="0">
                <a:solidFill>
                  <a:srgbClr val="192855"/>
                </a:solidFill>
                <a:uFillTx/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439960" marR="0" lvl="3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 lang="nl-NL" sz="1867" b="0" i="0" u="none" strike="noStrike" kern="1200" cap="none" spc="0" baseline="0">
                <a:solidFill>
                  <a:srgbClr val="192855"/>
                </a:solidFill>
                <a:uFillTx/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799956" marR="0" lvl="4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 lang="nl-NL" sz="1867" b="0" i="0" u="none" strike="noStrike" kern="1200" cap="none" spc="0" baseline="0">
                <a:solidFill>
                  <a:srgbClr val="192855"/>
                </a:solidFill>
                <a:uFillTx/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410" indent="-359410"/>
            <a:endParaRPr lang="en-US" sz="185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80417B0-5B99-7649-3286-9A0C8FA641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92357"/>
              </p:ext>
            </p:extLst>
          </p:nvPr>
        </p:nvGraphicFramePr>
        <p:xfrm>
          <a:off x="565438" y="1220144"/>
          <a:ext cx="10629898" cy="4250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450">
                  <a:extLst>
                    <a:ext uri="{9D8B030D-6E8A-4147-A177-3AD203B41FA5}">
                      <a16:colId xmlns:a16="http://schemas.microsoft.com/office/drawing/2014/main" val="2828061066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3119734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243225397"/>
                    </a:ext>
                  </a:extLst>
                </a:gridCol>
                <a:gridCol w="1352548">
                  <a:extLst>
                    <a:ext uri="{9D8B030D-6E8A-4147-A177-3AD203B41FA5}">
                      <a16:colId xmlns:a16="http://schemas.microsoft.com/office/drawing/2014/main" val="3399315380"/>
                    </a:ext>
                  </a:extLst>
                </a:gridCol>
              </a:tblGrid>
              <a:tr h="34925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Aspect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Criterium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 Variant 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Variant 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2880012"/>
                  </a:ext>
                </a:extLst>
              </a:tr>
              <a:tr h="365760">
                <a:tc rowSpan="4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Ecologie</a:t>
                      </a: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14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natuur</a:t>
                      </a:r>
                      <a:endParaRPr lang="en-US" sz="1400" kern="1200" err="1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Effect op </a:t>
                      </a:r>
                      <a:r>
                        <a:rPr lang="en-GB" sz="14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doelen</a:t>
                      </a: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Kaderrichtlijn</a:t>
                      </a: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Water </a:t>
                      </a:r>
                      <a:endParaRPr lang="en-US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+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++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02534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Effect op </a:t>
                      </a:r>
                      <a:r>
                        <a:rPr lang="en-GB" sz="14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beschermde</a:t>
                      </a: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bijzondere</a:t>
                      </a: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flora </a:t>
                      </a:r>
                      <a:r>
                        <a:rPr lang="en-GB" sz="14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fauna (</a:t>
                      </a:r>
                      <a:r>
                        <a:rPr lang="en-GB" sz="14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biodiversiteit</a:t>
                      </a: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+</a:t>
                      </a: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++</a:t>
                      </a: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37822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Bijdrage</a:t>
                      </a: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aan</a:t>
                      </a: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realisatieopgave</a:t>
                      </a: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Maasheggen</a:t>
                      </a: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en-GB" sz="14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Uitvoeringsprogramma</a:t>
                      </a: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Noordelijke</a:t>
                      </a: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Maasvallei</a:t>
                      </a:r>
                      <a:endParaRPr lang="en-US" sz="1400" kern="1200" err="1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++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++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85374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Effect op Natura 2000-gebieden (</a:t>
                      </a:r>
                      <a:r>
                        <a:rPr lang="en-GB" sz="14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stikstofdepositie</a:t>
                      </a: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87423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r>
                        <a:rPr lang="en-US" sz="1400" err="1">
                          <a:effectLst/>
                        </a:rPr>
                        <a:t>Grondwater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en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lokaal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oppervlaktewater</a:t>
                      </a:r>
                      <a:r>
                        <a:rPr lang="en-US" sz="1400">
                          <a:effectLst/>
                        </a:rPr>
                        <a:t> </a:t>
                      </a:r>
                      <a:endParaRPr lang="en-US"/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Effect op (</a:t>
                      </a:r>
                      <a:r>
                        <a:rPr lang="en-US" sz="1400" err="1">
                          <a:effectLst/>
                        </a:rPr>
                        <a:t>binnendijkse</a:t>
                      </a:r>
                      <a:r>
                        <a:rPr lang="en-US" sz="1400">
                          <a:effectLst/>
                        </a:rPr>
                        <a:t>) </a:t>
                      </a:r>
                      <a:r>
                        <a:rPr lang="en-US" sz="1400" err="1">
                          <a:effectLst/>
                        </a:rPr>
                        <a:t>grondwaterhuishouding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189314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err="1">
                          <a:effectLst/>
                        </a:rPr>
                        <a:t>Effecten</a:t>
                      </a:r>
                      <a:r>
                        <a:rPr lang="en-US" sz="1400">
                          <a:effectLst/>
                        </a:rPr>
                        <a:t> op </a:t>
                      </a:r>
                      <a:r>
                        <a:rPr lang="en-US" sz="1400" err="1">
                          <a:effectLst/>
                        </a:rPr>
                        <a:t>oppervlaktewaterkwaliteit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+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+</a:t>
                      </a:r>
                      <a:endParaRPr lang="en-US"/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341501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Bodem</a:t>
                      </a:r>
                      <a:endParaRPr lang="en-US"/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Effect op </a:t>
                      </a:r>
                      <a:r>
                        <a:rPr lang="en-US" sz="1400" err="1">
                          <a:effectLst/>
                        </a:rPr>
                        <a:t>bodemkwaliteit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+</a:t>
                      </a:r>
                      <a:endParaRPr lang="en-US"/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+</a:t>
                      </a:r>
                      <a:endParaRPr lang="en-US"/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708738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err="1">
                          <a:effectLst/>
                        </a:rPr>
                        <a:t>Omvang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grondverzet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</a:t>
                      </a:r>
                      <a:endParaRPr lang="en-US"/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736483"/>
                  </a:ext>
                </a:extLst>
              </a:tr>
              <a:tr h="444500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500" err="1">
                          <a:effectLst/>
                        </a:rPr>
                        <a:t>Verkeerssituatie</a:t>
                      </a:r>
                      <a:r>
                        <a:rPr lang="en-US" sz="1500">
                          <a:effectLst/>
                        </a:rPr>
                        <a:t> </a:t>
                      </a:r>
                      <a:r>
                        <a:rPr lang="en-US" sz="1500" err="1">
                          <a:effectLst/>
                        </a:rPr>
                        <a:t>tijdens</a:t>
                      </a:r>
                      <a:r>
                        <a:rPr lang="en-US" sz="1500">
                          <a:effectLst/>
                        </a:rPr>
                        <a:t> </a:t>
                      </a:r>
                      <a:r>
                        <a:rPr lang="en-US" sz="1500" err="1">
                          <a:effectLst/>
                        </a:rPr>
                        <a:t>en</a:t>
                      </a:r>
                      <a:r>
                        <a:rPr lang="en-US" sz="1500">
                          <a:effectLst/>
                        </a:rPr>
                        <a:t> </a:t>
                      </a:r>
                      <a:r>
                        <a:rPr lang="en-US" sz="1500" err="1">
                          <a:effectLst/>
                        </a:rPr>
                        <a:t>na</a:t>
                      </a:r>
                      <a:r>
                        <a:rPr lang="en-US" sz="1500">
                          <a:effectLst/>
                        </a:rPr>
                        <a:t> </a:t>
                      </a:r>
                      <a:endParaRPr lang="en-US">
                        <a:effectLst/>
                      </a:endParaRPr>
                    </a:p>
                    <a:p>
                      <a:pPr lvl="0">
                        <a:buNone/>
                      </a:pPr>
                      <a:r>
                        <a:rPr lang="en-US" sz="1500" err="1">
                          <a:effectLst/>
                        </a:rPr>
                        <a:t>uitvoering</a:t>
                      </a:r>
                      <a:r>
                        <a:rPr lang="en-US" sz="1500">
                          <a:effectLst/>
                        </a:rPr>
                        <a:t>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500">
                          <a:effectLst/>
                        </a:rPr>
                        <a:t>Effect op de </a:t>
                      </a:r>
                      <a:r>
                        <a:rPr lang="en-US" sz="1500" err="1">
                          <a:effectLst/>
                        </a:rPr>
                        <a:t>verkeersstromen</a:t>
                      </a:r>
                      <a:r>
                        <a:rPr lang="en-US" sz="1500">
                          <a:effectLst/>
                        </a:rPr>
                        <a:t> </a:t>
                      </a:r>
                      <a:r>
                        <a:rPr lang="en-US" sz="1500" err="1">
                          <a:effectLst/>
                        </a:rPr>
                        <a:t>en</a:t>
                      </a:r>
                      <a:r>
                        <a:rPr lang="en-US" sz="1500">
                          <a:effectLst/>
                        </a:rPr>
                        <a:t> -</a:t>
                      </a:r>
                      <a:r>
                        <a:rPr lang="en-US" sz="1500" err="1">
                          <a:effectLst/>
                        </a:rPr>
                        <a:t>veiligheid</a:t>
                      </a:r>
                      <a:r>
                        <a:rPr lang="en-US" sz="1500">
                          <a:effectLst/>
                        </a:rPr>
                        <a:t> </a:t>
                      </a:r>
                      <a:r>
                        <a:rPr lang="en-US" sz="1500" err="1">
                          <a:effectLst/>
                        </a:rPr>
                        <a:t>en</a:t>
                      </a:r>
                      <a:r>
                        <a:rPr lang="en-US" sz="1500">
                          <a:effectLst/>
                        </a:rPr>
                        <a:t> </a:t>
                      </a:r>
                      <a:r>
                        <a:rPr lang="en-US" sz="1500" err="1">
                          <a:effectLst/>
                        </a:rPr>
                        <a:t>bereikbaarheid</a:t>
                      </a:r>
                      <a:r>
                        <a:rPr lang="en-US" sz="1500">
                          <a:effectLst/>
                        </a:rPr>
                        <a:t> </a:t>
                      </a:r>
                      <a:r>
                        <a:rPr lang="en-US" sz="1500" b="1" err="1">
                          <a:effectLst/>
                        </a:rPr>
                        <a:t>tijdens</a:t>
                      </a:r>
                      <a:r>
                        <a:rPr lang="en-US" sz="1500" b="1">
                          <a:effectLst/>
                        </a:rPr>
                        <a:t> </a:t>
                      </a:r>
                      <a:r>
                        <a:rPr lang="en-US" sz="1500" err="1">
                          <a:effectLst/>
                        </a:rPr>
                        <a:t>uitvoering</a:t>
                      </a:r>
                      <a:r>
                        <a:rPr lang="en-US" sz="1500">
                          <a:effectLst/>
                        </a:rPr>
                        <a:t>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- -​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>
                    <a:solidFill>
                      <a:srgbClr val="C00000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- -​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>
                    <a:solidFill>
                      <a:srgbClr val="C00000">
                        <a:alpha val="6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56456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500">
                          <a:effectLst/>
                        </a:rPr>
                        <a:t>Effect op de </a:t>
                      </a:r>
                      <a:r>
                        <a:rPr lang="en-US" sz="1500" err="1">
                          <a:effectLst/>
                        </a:rPr>
                        <a:t>verkeersstromen</a:t>
                      </a:r>
                      <a:r>
                        <a:rPr lang="en-US" sz="1500">
                          <a:effectLst/>
                        </a:rPr>
                        <a:t> </a:t>
                      </a:r>
                      <a:r>
                        <a:rPr lang="en-US" sz="1500" err="1">
                          <a:effectLst/>
                        </a:rPr>
                        <a:t>en</a:t>
                      </a:r>
                      <a:r>
                        <a:rPr lang="en-US" sz="1500">
                          <a:effectLst/>
                        </a:rPr>
                        <a:t> -</a:t>
                      </a:r>
                      <a:r>
                        <a:rPr lang="en-US" sz="1500" err="1">
                          <a:effectLst/>
                        </a:rPr>
                        <a:t>veiligheid</a:t>
                      </a:r>
                      <a:r>
                        <a:rPr lang="en-US" sz="1500">
                          <a:effectLst/>
                        </a:rPr>
                        <a:t> </a:t>
                      </a:r>
                      <a:r>
                        <a:rPr lang="en-US" sz="1500" err="1">
                          <a:effectLst/>
                        </a:rPr>
                        <a:t>en</a:t>
                      </a:r>
                      <a:r>
                        <a:rPr lang="en-US" sz="1500">
                          <a:effectLst/>
                        </a:rPr>
                        <a:t> </a:t>
                      </a:r>
                      <a:r>
                        <a:rPr lang="en-US" sz="1500" err="1">
                          <a:effectLst/>
                        </a:rPr>
                        <a:t>bereikbaarheid</a:t>
                      </a:r>
                      <a:r>
                        <a:rPr lang="en-US" sz="1500">
                          <a:effectLst/>
                        </a:rPr>
                        <a:t> </a:t>
                      </a:r>
                      <a:r>
                        <a:rPr lang="en-US" sz="1500" b="1" err="1">
                          <a:effectLst/>
                        </a:rPr>
                        <a:t>na</a:t>
                      </a:r>
                      <a:r>
                        <a:rPr lang="en-US" sz="1500" b="1">
                          <a:effectLst/>
                        </a:rPr>
                        <a:t> </a:t>
                      </a:r>
                      <a:r>
                        <a:rPr lang="en-US" sz="1500" err="1">
                          <a:effectLst/>
                        </a:rPr>
                        <a:t>uitvoering</a:t>
                      </a:r>
                      <a:r>
                        <a:rPr lang="en-US" sz="1500">
                          <a:effectLst/>
                        </a:rPr>
                        <a:t>​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 dirty="0">
                          <a:effectLst/>
                        </a:rPr>
                        <a:t>+​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52941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8EF4FFD-90B5-A1A4-9CA1-BB1CF7DFA789}"/>
              </a:ext>
            </a:extLst>
          </p:cNvPr>
          <p:cNvSpPr txBox="1"/>
          <p:nvPr/>
        </p:nvSpPr>
        <p:spPr>
          <a:xfrm>
            <a:off x="573059" y="5527313"/>
            <a:ext cx="556358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0 = </a:t>
            </a:r>
            <a:r>
              <a:rPr lang="en-US" err="1"/>
              <a:t>vergelijkbaar</a:t>
            </a:r>
            <a:r>
              <a:rPr lang="en-US"/>
              <a:t> met de </a:t>
            </a:r>
            <a:r>
              <a:rPr lang="en-US" err="1"/>
              <a:t>huidige</a:t>
            </a:r>
            <a:r>
              <a:rPr lang="en-US"/>
              <a:t> </a:t>
            </a:r>
            <a:r>
              <a:rPr lang="en-US" err="1"/>
              <a:t>situatie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cs typeface="Calibri"/>
              </a:rPr>
              <a:t>+/++/+++ = </a:t>
            </a:r>
            <a:r>
              <a:rPr lang="en-US" err="1">
                <a:cs typeface="Calibri"/>
              </a:rPr>
              <a:t>verbetering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t.o.v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huidige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situatie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cs typeface="Calibri"/>
              </a:rPr>
              <a:t>-/--/--- = </a:t>
            </a:r>
            <a:r>
              <a:rPr lang="en-US" err="1">
                <a:cs typeface="Calibri"/>
              </a:rPr>
              <a:t>verslechtering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t.o.v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huidige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situatie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1BF28F-9D4F-3A81-F047-8CA517AD9DA1}"/>
              </a:ext>
            </a:extLst>
          </p:cNvPr>
          <p:cNvSpPr txBox="1"/>
          <p:nvPr/>
        </p:nvSpPr>
        <p:spPr>
          <a:xfrm>
            <a:off x="7579057" y="5668370"/>
            <a:ext cx="38236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NB: </a:t>
            </a:r>
            <a:r>
              <a:rPr lang="en-GB" err="1"/>
              <a:t>Onderzoek</a:t>
            </a:r>
            <a:r>
              <a:rPr lang="en-GB"/>
              <a:t> </a:t>
            </a:r>
            <a:r>
              <a:rPr lang="en-GB" err="1"/>
              <a:t>naar</a:t>
            </a:r>
            <a:r>
              <a:rPr lang="en-GB"/>
              <a:t> </a:t>
            </a:r>
            <a:r>
              <a:rPr lang="en-GB" err="1"/>
              <a:t>geluidseffecten</a:t>
            </a:r>
            <a:r>
              <a:rPr lang="en-GB"/>
              <a:t> </a:t>
            </a:r>
            <a:br>
              <a:rPr lang="en-GB"/>
            </a:br>
            <a:r>
              <a:rPr lang="en-GB"/>
              <a:t>is </a:t>
            </a:r>
            <a:r>
              <a:rPr lang="en-GB" err="1"/>
              <a:t>nog</a:t>
            </a:r>
            <a:r>
              <a:rPr lang="en-GB"/>
              <a:t> </a:t>
            </a:r>
            <a:r>
              <a:rPr lang="en-GB" err="1"/>
              <a:t>niet</a:t>
            </a:r>
            <a:r>
              <a:rPr lang="en-GB"/>
              <a:t> </a:t>
            </a:r>
            <a:r>
              <a:rPr lang="en-GB" err="1"/>
              <a:t>afgerond</a:t>
            </a:r>
            <a:endParaRPr lang="en-GB" err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1560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06295DB-C1F2-4E5E-8242-5262BB3ED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/>
          <a:p>
            <a:r>
              <a:rPr lang="nl-NL"/>
              <a:t>10.50-12.00 </a:t>
            </a:r>
            <a:br>
              <a:rPr lang="nl-NL"/>
            </a:br>
            <a:r>
              <a:rPr lang="nl-NL"/>
              <a:t>Werkgroepen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0DD00B-4B53-C4F5-AEFC-10DCD7F57168}"/>
              </a:ext>
            </a:extLst>
          </p:cNvPr>
          <p:cNvSpPr/>
          <p:nvPr/>
        </p:nvSpPr>
        <p:spPr>
          <a:xfrm>
            <a:off x="2875" y="-4313"/>
            <a:ext cx="12191998" cy="6857999"/>
          </a:xfrm>
          <a:prstGeom prst="rect">
            <a:avLst/>
          </a:prstGeom>
          <a:solidFill>
            <a:srgbClr val="19285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39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4ACF9F-AE6F-4624-BFAB-BD81E756C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Werkgroepen ochtend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21C22B-2F5F-43D0-A385-2865184C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9410" indent="-359410"/>
            <a:r>
              <a:rPr lang="nl-NL" sz="1850">
                <a:latin typeface="Open Sans"/>
                <a:ea typeface="Open Sans"/>
                <a:cs typeface="Open Sans"/>
              </a:rPr>
              <a:t>Per tafel: 2 varianten + tabel effectbeoordeling</a:t>
            </a:r>
            <a:endParaRPr lang="nl-NL" sz="1850"/>
          </a:p>
          <a:p>
            <a:pPr marL="359410" indent="-359410"/>
            <a:r>
              <a:rPr lang="nl-NL" sz="1850">
                <a:latin typeface="Open Sans"/>
                <a:ea typeface="Open Sans"/>
                <a:cs typeface="Open Sans"/>
              </a:rPr>
              <a:t>Vragen:</a:t>
            </a:r>
          </a:p>
          <a:p>
            <a:pPr marL="719455" lvl="1" indent="-359410">
              <a:buSzPct val="100000"/>
              <a:buFont typeface="Courier New" panose="02070309020205020404" pitchFamily="49" charset="0"/>
              <a:buChar char="o"/>
            </a:pPr>
            <a:r>
              <a:rPr lang="nl-NL" sz="1850">
                <a:latin typeface="Open Sans"/>
                <a:ea typeface="Open Sans"/>
                <a:cs typeface="Open Sans"/>
              </a:rPr>
              <a:t>Wat is uw mening over verschillende onderdelen uit de beoordeling? </a:t>
            </a:r>
            <a:endParaRPr lang="nl-NL" sz="1850"/>
          </a:p>
          <a:p>
            <a:pPr marL="719455" lvl="1" indent="-359410">
              <a:buSzPct val="100000"/>
              <a:buFont typeface="Courier New" panose="02070309020205020404" pitchFamily="49" charset="0"/>
              <a:buChar char="o"/>
            </a:pPr>
            <a:r>
              <a:rPr lang="nl-NL" sz="1850">
                <a:latin typeface="Open Sans"/>
                <a:ea typeface="Open Sans"/>
                <a:cs typeface="Open Sans"/>
              </a:rPr>
              <a:t>Heeft u hier zaken aan toe te voegen/ een andere opvatting over varianten? </a:t>
            </a:r>
            <a:endParaRPr lang="nl-NL" sz="1850"/>
          </a:p>
          <a:p>
            <a:pPr marL="719455" lvl="1" indent="-359410">
              <a:buSzPct val="100000"/>
              <a:buFont typeface="Courier New" panose="02070309020205020404" pitchFamily="49" charset="0"/>
              <a:buChar char="o"/>
            </a:pPr>
            <a:r>
              <a:rPr lang="nl-NL" sz="1850">
                <a:latin typeface="Open Sans"/>
                <a:ea typeface="Open Sans"/>
                <a:cs typeface="Open Sans"/>
              </a:rPr>
              <a:t>Welke onderdelen uit de beoordeling vindt u belangrijk?</a:t>
            </a:r>
          </a:p>
          <a:p>
            <a:pPr marL="719455" lvl="1" indent="-359410">
              <a:buSzPct val="100000"/>
              <a:buFont typeface="Courier New" panose="02070309020205020404" pitchFamily="49" charset="0"/>
              <a:buChar char="o"/>
            </a:pPr>
            <a:r>
              <a:rPr lang="nl-NL" sz="1850">
                <a:latin typeface="Open Sans"/>
                <a:ea typeface="Open Sans"/>
                <a:cs typeface="Open Sans"/>
              </a:rPr>
              <a:t>Ontbreken er zaken in de varianten? Zijn er dingen die nog niet acceptabel genoeg zijn?</a:t>
            </a:r>
            <a:endParaRPr lang="nl-NL" sz="1850"/>
          </a:p>
        </p:txBody>
      </p:sp>
    </p:spTree>
    <p:extLst>
      <p:ext uri="{BB962C8B-B14F-4D97-AF65-F5344CB8AC3E}">
        <p14:creationId xmlns:p14="http://schemas.microsoft.com/office/powerpoint/2010/main" val="2551557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0E80D8-A44C-E6E8-4043-0B6908D91CDC}"/>
              </a:ext>
            </a:extLst>
          </p:cNvPr>
          <p:cNvSpPr/>
          <p:nvPr/>
        </p:nvSpPr>
        <p:spPr>
          <a:xfrm>
            <a:off x="2875" y="-4313"/>
            <a:ext cx="12191998" cy="6857999"/>
          </a:xfrm>
          <a:prstGeom prst="rect">
            <a:avLst/>
          </a:prstGeom>
          <a:solidFill>
            <a:srgbClr val="19285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06295DB-C1F2-4E5E-8242-5262BB3ED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/>
          <a:p>
            <a:r>
              <a:rPr lang="nl-NL">
                <a:latin typeface="Work Sans"/>
                <a:cs typeface="Arial"/>
              </a:rPr>
              <a:t>10.00-10.15</a:t>
            </a:r>
            <a:br>
              <a:rPr lang="nl-NL">
                <a:latin typeface="Work Sans"/>
                <a:cs typeface="Arial"/>
              </a:rPr>
            </a:br>
            <a:r>
              <a:rPr lang="nl-NL">
                <a:latin typeface="Work Sans"/>
                <a:cs typeface="Arial"/>
              </a:rPr>
              <a:t> Welkomstwoord</a:t>
            </a:r>
          </a:p>
        </p:txBody>
      </p:sp>
    </p:spTree>
    <p:extLst>
      <p:ext uri="{BB962C8B-B14F-4D97-AF65-F5344CB8AC3E}">
        <p14:creationId xmlns:p14="http://schemas.microsoft.com/office/powerpoint/2010/main" val="906235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1B6F248-168A-4F15-A1EA-B52478962EFE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10896001" cy="547713"/>
          </a:xfrm>
          <a:prstGeom prst="rect">
            <a:avLst/>
          </a:prstGeom>
        </p:spPr>
        <p:txBody>
          <a:bodyPr lIns="91440" tIns="45720" rIns="91440" bIns="45720" anchor="t">
            <a:normAutofit fontScale="90000" lnSpcReduction="100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700">
                <a:solidFill>
                  <a:srgbClr val="192856"/>
                </a:solidFill>
                <a:latin typeface="Work Sans"/>
                <a:cs typeface="Arial"/>
              </a:rPr>
              <a:t>Doel van vandaag</a:t>
            </a:r>
            <a:endParaRPr lang="en-US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F8D03A3-C219-4A89-B54B-EF0A2671C222}"/>
              </a:ext>
            </a:extLst>
          </p:cNvPr>
          <p:cNvSpPr txBox="1">
            <a:spLocks/>
          </p:cNvSpPr>
          <p:nvPr/>
        </p:nvSpPr>
        <p:spPr>
          <a:xfrm>
            <a:off x="623999" y="1188549"/>
            <a:ext cx="10896757" cy="5040001"/>
          </a:xfrm>
          <a:prstGeom prst="rect">
            <a:avLst/>
          </a:prstGeom>
        </p:spPr>
        <p:txBody>
          <a:bodyPr>
            <a:normAutofit/>
          </a:bodyPr>
          <a:lstStyle>
            <a:lvl1pPr marL="359996" marR="0" lvl="0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/>
              <a:buChar char="n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  <a:lvl2pPr marL="719979" marR="0" lvl="1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n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2pPr>
            <a:lvl3pPr marL="1079976" marR="0" lvl="2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3pPr>
            <a:lvl4pPr marL="1439960" marR="0" lvl="3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4pPr>
            <a:lvl5pPr marL="1799956" marR="0" lvl="4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3952120-A751-44B9-B265-A89E56905AD4}"/>
              </a:ext>
            </a:extLst>
          </p:cNvPr>
          <p:cNvSpPr txBox="1">
            <a:spLocks/>
          </p:cNvSpPr>
          <p:nvPr/>
        </p:nvSpPr>
        <p:spPr>
          <a:xfrm>
            <a:off x="9749606" y="467277"/>
            <a:ext cx="1943257" cy="115774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59996" marR="0" lvl="0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/>
              <a:buChar char="n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  <a:lvl2pPr marL="719979" marR="0" lvl="1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n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2pPr>
            <a:lvl3pPr marL="1079976" marR="0" lvl="2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3pPr>
            <a:lvl4pPr marL="1439960" marR="0" lvl="3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4pPr>
            <a:lvl5pPr marL="1799956" marR="0" lvl="4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410" indent="-359410">
              <a:buClrTx/>
              <a:buSzPct val="100000"/>
              <a:buFont typeface="Arial" panose="020B0604020202020204" pitchFamily="34" charset="0"/>
              <a:buChar char="•"/>
            </a:pPr>
            <a:endParaRPr lang="nl-NL" sz="185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 marL="719455" lvl="1" indent="-359410">
              <a:buClrTx/>
              <a:buSzPct val="100000"/>
              <a:buFont typeface="Arial" panose="020B0604020202020204" pitchFamily="34" charset="0"/>
              <a:buChar char="•"/>
            </a:pPr>
            <a:endParaRPr lang="nl-NL">
              <a:solidFill>
                <a:srgbClr val="192856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719455" lvl="1" indent="-359410">
              <a:buClrTx/>
              <a:buSzPct val="100000"/>
              <a:buFont typeface="Arial" panose="020B0604020202020204" pitchFamily="34" charset="0"/>
              <a:buChar char="•"/>
            </a:pPr>
            <a:endParaRPr lang="nl-NL" sz="1850">
              <a:solidFill>
                <a:srgbClr val="192856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7AA32-1AF0-C965-5D8A-49F634E0D8BB}"/>
              </a:ext>
            </a:extLst>
          </p:cNvPr>
          <p:cNvSpPr txBox="1"/>
          <p:nvPr/>
        </p:nvSpPr>
        <p:spPr>
          <a:xfrm>
            <a:off x="857045" y="1307754"/>
            <a:ext cx="935157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Tx/>
              <a:buChar char="-"/>
            </a:pPr>
            <a:r>
              <a:rPr lang="nl-NL">
                <a:solidFill>
                  <a:srgbClr val="192855"/>
                </a:solidFill>
                <a:latin typeface="Open Sans"/>
                <a:ea typeface="Open Sans"/>
                <a:cs typeface="Arial"/>
              </a:rPr>
              <a:t>Toelichten verwerking oogst afgelopen najaar</a:t>
            </a:r>
          </a:p>
          <a:p>
            <a:pPr marL="285750" indent="-285750">
              <a:buFontTx/>
              <a:buChar char="-"/>
            </a:pPr>
            <a:r>
              <a:rPr lang="nl-NL">
                <a:solidFill>
                  <a:srgbClr val="192855"/>
                </a:solidFill>
                <a:latin typeface="Open Sans"/>
                <a:ea typeface="Open Sans"/>
                <a:cs typeface="Arial"/>
              </a:rPr>
              <a:t>Toelichten effectbeoordeling</a:t>
            </a:r>
          </a:p>
          <a:p>
            <a:pPr marL="285750" indent="-285750">
              <a:buFontTx/>
              <a:buChar char="-"/>
            </a:pPr>
            <a:r>
              <a:rPr lang="nl-NL">
                <a:solidFill>
                  <a:srgbClr val="192855"/>
                </a:solidFill>
                <a:latin typeface="Open Sans"/>
                <a:ea typeface="Open Sans"/>
                <a:cs typeface="Arial"/>
              </a:rPr>
              <a:t>Voorsorteren Voorkeursvariant</a:t>
            </a:r>
          </a:p>
        </p:txBody>
      </p:sp>
    </p:spTree>
    <p:extLst>
      <p:ext uri="{BB962C8B-B14F-4D97-AF65-F5344CB8AC3E}">
        <p14:creationId xmlns:p14="http://schemas.microsoft.com/office/powerpoint/2010/main" val="2220395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1B6F248-168A-4F15-A1EA-B52478962EFE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10896001" cy="547713"/>
          </a:xfrm>
          <a:prstGeom prst="rect">
            <a:avLst/>
          </a:prstGeom>
        </p:spPr>
        <p:txBody>
          <a:bodyPr lIns="91440" tIns="45720" rIns="91440" bIns="45720" anchor="t">
            <a:normAutofit fontScale="90000" lnSpcReduction="100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700">
                <a:solidFill>
                  <a:srgbClr val="192856"/>
                </a:solidFill>
                <a:latin typeface="Work Sans"/>
                <a:cs typeface="Arial"/>
              </a:rPr>
              <a:t>Terugblik en vooruit kijken</a:t>
            </a:r>
            <a:endParaRPr lang="en-US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F8D03A3-C219-4A89-B54B-EF0A2671C222}"/>
              </a:ext>
            </a:extLst>
          </p:cNvPr>
          <p:cNvSpPr txBox="1">
            <a:spLocks/>
          </p:cNvSpPr>
          <p:nvPr/>
        </p:nvSpPr>
        <p:spPr>
          <a:xfrm>
            <a:off x="623999" y="1188549"/>
            <a:ext cx="10896757" cy="5040001"/>
          </a:xfrm>
          <a:prstGeom prst="rect">
            <a:avLst/>
          </a:prstGeom>
        </p:spPr>
        <p:txBody>
          <a:bodyPr>
            <a:normAutofit/>
          </a:bodyPr>
          <a:lstStyle>
            <a:lvl1pPr marL="359996" marR="0" lvl="0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/>
              <a:buChar char="n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  <a:lvl2pPr marL="719979" marR="0" lvl="1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n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2pPr>
            <a:lvl3pPr marL="1079976" marR="0" lvl="2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3pPr>
            <a:lvl4pPr marL="1439960" marR="0" lvl="3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4pPr>
            <a:lvl5pPr marL="1799956" marR="0" lvl="4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3952120-A751-44B9-B265-A89E56905AD4}"/>
              </a:ext>
            </a:extLst>
          </p:cNvPr>
          <p:cNvSpPr txBox="1">
            <a:spLocks/>
          </p:cNvSpPr>
          <p:nvPr/>
        </p:nvSpPr>
        <p:spPr>
          <a:xfrm>
            <a:off x="9749606" y="467277"/>
            <a:ext cx="1943257" cy="115774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59996" marR="0" lvl="0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/>
              <a:buChar char="n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  <a:lvl2pPr marL="719979" marR="0" lvl="1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n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2pPr>
            <a:lvl3pPr marL="1079976" marR="0" lvl="2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3pPr>
            <a:lvl4pPr marL="1439960" marR="0" lvl="3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4pPr>
            <a:lvl5pPr marL="1799956" marR="0" lvl="4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410" indent="-359410">
              <a:buClrTx/>
              <a:buSzPct val="100000"/>
              <a:buFont typeface="Arial" panose="020B0604020202020204" pitchFamily="34" charset="0"/>
              <a:buChar char="•"/>
            </a:pPr>
            <a:endParaRPr lang="nl-NL" sz="185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 marL="719455" lvl="1" indent="-359410">
              <a:buClrTx/>
              <a:buSzPct val="100000"/>
              <a:buFont typeface="Arial" panose="020B0604020202020204" pitchFamily="34" charset="0"/>
              <a:buChar char="•"/>
            </a:pPr>
            <a:endParaRPr lang="nl-NL">
              <a:solidFill>
                <a:srgbClr val="192856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719455" lvl="1" indent="-359410">
              <a:buClrTx/>
              <a:buSzPct val="100000"/>
              <a:buFont typeface="Arial" panose="020B0604020202020204" pitchFamily="34" charset="0"/>
              <a:buChar char="•"/>
            </a:pPr>
            <a:endParaRPr lang="nl-NL" sz="1850">
              <a:solidFill>
                <a:srgbClr val="192856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7AA32-1AF0-C965-5D8A-49F634E0D8BB}"/>
              </a:ext>
            </a:extLst>
          </p:cNvPr>
          <p:cNvSpPr txBox="1"/>
          <p:nvPr/>
        </p:nvSpPr>
        <p:spPr>
          <a:xfrm>
            <a:off x="857045" y="1307754"/>
            <a:ext cx="935157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Tx/>
              <a:buChar char="-"/>
            </a:pPr>
            <a:r>
              <a:rPr lang="nl-NL">
                <a:solidFill>
                  <a:srgbClr val="192855"/>
                </a:solidFill>
                <a:latin typeface="Open Sans"/>
                <a:ea typeface="Open Sans"/>
                <a:cs typeface="Arial"/>
              </a:rPr>
              <a:t>Terugblik</a:t>
            </a:r>
          </a:p>
          <a:p>
            <a:pPr marL="285750" indent="-285750">
              <a:buFontTx/>
              <a:buChar char="-"/>
            </a:pPr>
            <a:r>
              <a:rPr lang="nl-NL">
                <a:solidFill>
                  <a:srgbClr val="192855"/>
                </a:solidFill>
                <a:latin typeface="Open Sans"/>
                <a:ea typeface="Open Sans"/>
                <a:cs typeface="Arial"/>
              </a:rPr>
              <a:t>Stand van zaken </a:t>
            </a:r>
            <a:r>
              <a:rPr lang="nl-NL" err="1">
                <a:solidFill>
                  <a:srgbClr val="192855"/>
                </a:solidFill>
                <a:latin typeface="Open Sans"/>
                <a:ea typeface="Open Sans"/>
                <a:cs typeface="Arial"/>
              </a:rPr>
              <a:t>meekoppelkansen</a:t>
            </a:r>
            <a:endParaRPr lang="nl-NL">
              <a:solidFill>
                <a:srgbClr val="192855"/>
              </a:solidFill>
              <a:latin typeface="Open Sans"/>
              <a:ea typeface="Open Sans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nl-NL">
                <a:solidFill>
                  <a:srgbClr val="192855"/>
                </a:solidFill>
                <a:latin typeface="Open Sans"/>
                <a:ea typeface="Open Sans"/>
                <a:cs typeface="Arial"/>
              </a:rPr>
              <a:t>Vervolg</a:t>
            </a:r>
          </a:p>
        </p:txBody>
      </p:sp>
    </p:spTree>
    <p:extLst>
      <p:ext uri="{BB962C8B-B14F-4D97-AF65-F5344CB8AC3E}">
        <p14:creationId xmlns:p14="http://schemas.microsoft.com/office/powerpoint/2010/main" val="167620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D4C742-3B6A-C519-1D20-CDDE8088A33C}"/>
              </a:ext>
            </a:extLst>
          </p:cNvPr>
          <p:cNvSpPr/>
          <p:nvPr/>
        </p:nvSpPr>
        <p:spPr>
          <a:xfrm>
            <a:off x="2875" y="-4313"/>
            <a:ext cx="12191998" cy="6857999"/>
          </a:xfrm>
          <a:prstGeom prst="rect">
            <a:avLst/>
          </a:prstGeom>
          <a:solidFill>
            <a:srgbClr val="19285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06295DB-C1F2-4E5E-8242-5262BB3ED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rmAutofit/>
          </a:bodyPr>
          <a:lstStyle/>
          <a:p>
            <a:r>
              <a:rPr lang="nl-NL">
                <a:latin typeface="Work Sans"/>
                <a:cs typeface="Arial"/>
              </a:rPr>
              <a:t>10.15-10.40 </a:t>
            </a:r>
            <a:br>
              <a:rPr lang="nl-NL"/>
            </a:br>
            <a:r>
              <a:rPr lang="nl-NL">
                <a:latin typeface="Work Sans"/>
                <a:cs typeface="Arial"/>
              </a:rPr>
              <a:t>Presentatie varianten</a:t>
            </a:r>
          </a:p>
        </p:txBody>
      </p:sp>
    </p:spTree>
    <p:extLst>
      <p:ext uri="{BB962C8B-B14F-4D97-AF65-F5344CB8AC3E}">
        <p14:creationId xmlns:p14="http://schemas.microsoft.com/office/powerpoint/2010/main" val="1221417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1929D7-DB34-9D77-083B-C21AB8B0AA1F}"/>
              </a:ext>
            </a:extLst>
          </p:cNvPr>
          <p:cNvSpPr txBox="1"/>
          <p:nvPr/>
        </p:nvSpPr>
        <p:spPr>
          <a:xfrm>
            <a:off x="868418" y="1387366"/>
            <a:ext cx="4245777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dirty="0">
                <a:solidFill>
                  <a:srgbClr val="192855"/>
                </a:solidFill>
                <a:latin typeface="Open Sans"/>
                <a:cs typeface="Arial"/>
              </a:rPr>
              <a:t>Presentatie varianten en keuzes in beeld 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nl-NL" dirty="0">
                <a:solidFill>
                  <a:srgbClr val="192855"/>
                </a:solidFill>
                <a:latin typeface="Open Sans"/>
                <a:ea typeface="Open Sans"/>
                <a:cs typeface="Arial"/>
              </a:rPr>
              <a:t>Variant VKA 1</a:t>
            </a:r>
            <a:endParaRPr lang="en-US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nl-NL" dirty="0">
                <a:solidFill>
                  <a:srgbClr val="192855"/>
                </a:solidFill>
                <a:latin typeface="Open Sans"/>
                <a:ea typeface="Open Sans"/>
                <a:cs typeface="Arial"/>
              </a:rPr>
              <a:t>Variant VKA 2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solidFill>
                  <a:srgbClr val="192855"/>
                </a:solidFill>
                <a:latin typeface="Open Sans"/>
                <a:ea typeface="Open Sans"/>
                <a:cs typeface="Arial"/>
              </a:rPr>
              <a:t>Eerste</a:t>
            </a:r>
            <a:r>
              <a:rPr lang="nl-NL" dirty="0">
                <a:solidFill>
                  <a:srgbClr val="192855"/>
                </a:solidFill>
                <a:latin typeface="Open Sans"/>
                <a:cs typeface="Arial"/>
              </a:rPr>
              <a:t> beoordeling varianten op hoofdlijnen</a:t>
            </a:r>
            <a:endParaRPr lang="nl-NL" dirty="0">
              <a:solidFill>
                <a:srgbClr val="192855"/>
              </a:solidFill>
              <a:latin typeface="Open Sans"/>
              <a:ea typeface="Open Sans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nl-NL" dirty="0">
                <a:solidFill>
                  <a:srgbClr val="192855"/>
                </a:solidFill>
                <a:latin typeface="Open Sans"/>
                <a:ea typeface="Open Sans"/>
                <a:cs typeface="Arial"/>
              </a:rPr>
              <a:t>Waterveiligheid en rivierkunde</a:t>
            </a:r>
          </a:p>
          <a:p>
            <a:pPr marL="742950" lvl="1" indent="-285750">
              <a:buFont typeface="Arial"/>
              <a:buChar char="•"/>
            </a:pPr>
            <a:r>
              <a:rPr lang="nl-NL" dirty="0">
                <a:solidFill>
                  <a:srgbClr val="192855"/>
                </a:solidFill>
                <a:latin typeface="Open Sans"/>
                <a:ea typeface="Open Sans"/>
                <a:cs typeface="Arial"/>
              </a:rPr>
              <a:t>Leefomgeving</a:t>
            </a:r>
          </a:p>
          <a:p>
            <a:pPr marL="742950" lvl="1" indent="-285750">
              <a:buFont typeface="Arial"/>
              <a:buChar char="•"/>
            </a:pPr>
            <a:r>
              <a:rPr lang="nl-NL" dirty="0">
                <a:solidFill>
                  <a:srgbClr val="192855"/>
                </a:solidFill>
                <a:latin typeface="Open Sans"/>
                <a:ea typeface="Open Sans"/>
                <a:cs typeface="Arial"/>
              </a:rPr>
              <a:t>Hinder &amp; verkeer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1B6F248-168A-4F15-A1EA-B52478962EFE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10896001" cy="547713"/>
          </a:xfrm>
          <a:prstGeom prst="rect">
            <a:avLst/>
          </a:prstGeom>
        </p:spPr>
        <p:txBody>
          <a:bodyPr lIns="91440" tIns="45720" rIns="91440" bIns="45720" anchor="t">
            <a:normAutofit fontScale="90000" lnSpcReduction="100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700">
                <a:solidFill>
                  <a:srgbClr val="192856"/>
                </a:solidFill>
                <a:latin typeface="Work Sans"/>
                <a:cs typeface="Arial"/>
              </a:rPr>
              <a:t>Presentatie varianten</a:t>
            </a:r>
            <a:endParaRPr lang="nl-NL">
              <a:solidFill>
                <a:srgbClr val="192856"/>
              </a:solidFill>
              <a:latin typeface="Work Sans" pitchFamily="2" charset="0"/>
            </a:endParaRP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5F8D03A3-C219-4A89-B54B-EF0A2671C222}"/>
              </a:ext>
            </a:extLst>
          </p:cNvPr>
          <p:cNvSpPr txBox="1">
            <a:spLocks/>
          </p:cNvSpPr>
          <p:nvPr/>
        </p:nvSpPr>
        <p:spPr>
          <a:xfrm>
            <a:off x="623999" y="1188549"/>
            <a:ext cx="10896757" cy="5040001"/>
          </a:xfrm>
          <a:prstGeom prst="rect">
            <a:avLst/>
          </a:prstGeom>
        </p:spPr>
        <p:txBody>
          <a:bodyPr>
            <a:normAutofit/>
          </a:bodyPr>
          <a:lstStyle>
            <a:lvl1pPr marL="359996" marR="0" lvl="0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/>
              <a:buChar char="n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  <a:lvl2pPr marL="719979" marR="0" lvl="1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n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2pPr>
            <a:lvl3pPr marL="1079976" marR="0" lvl="2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3pPr>
            <a:lvl4pPr marL="1439960" marR="0" lvl="3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4pPr>
            <a:lvl5pPr marL="1799956" marR="0" lvl="4" indent="-359996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itchFamily="2"/>
              <a:buChar char=""/>
              <a:tabLst/>
              <a:defRPr lang="nl-NL" sz="1867" b="0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endParaRPr lang="nl-NL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9C62457-7826-3504-B919-37C6CCD23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361" y="1439688"/>
            <a:ext cx="3375890" cy="397862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434C673-8769-E0C7-4AC1-413D944B2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488" y="1436725"/>
            <a:ext cx="3335389" cy="3978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5FD778-72EF-2A1A-3485-62900791F9EF}"/>
              </a:ext>
            </a:extLst>
          </p:cNvPr>
          <p:cNvSpPr txBox="1"/>
          <p:nvPr/>
        </p:nvSpPr>
        <p:spPr>
          <a:xfrm>
            <a:off x="5292671" y="5576006"/>
            <a:ext cx="17494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solidFill>
                  <a:srgbClr val="192855"/>
                </a:solidFill>
                <a:latin typeface="Open Sans"/>
                <a:cs typeface="Arial"/>
              </a:rPr>
              <a:t>VKA 1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B763DC-3BDA-DD2C-2359-C93A865934B2}"/>
              </a:ext>
            </a:extLst>
          </p:cNvPr>
          <p:cNvSpPr txBox="1"/>
          <p:nvPr/>
        </p:nvSpPr>
        <p:spPr>
          <a:xfrm>
            <a:off x="8698811" y="5576006"/>
            <a:ext cx="17494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solidFill>
                  <a:srgbClr val="192855"/>
                </a:solidFill>
                <a:latin typeface="Open Sans"/>
                <a:cs typeface="Arial"/>
              </a:rPr>
              <a:t>VKA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1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6A35C4-24D1-03A8-E565-F61A681365AA}"/>
              </a:ext>
            </a:extLst>
          </p:cNvPr>
          <p:cNvSpPr/>
          <p:nvPr/>
        </p:nvSpPr>
        <p:spPr>
          <a:xfrm>
            <a:off x="174458" y="1157036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5637E6-E840-2954-5D4E-595FA44A48B8}"/>
              </a:ext>
            </a:extLst>
          </p:cNvPr>
          <p:cNvSpPr/>
          <p:nvPr/>
        </p:nvSpPr>
        <p:spPr>
          <a:xfrm>
            <a:off x="174458" y="4004509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EEF868-037F-68B9-658F-B1B60E6427AE}"/>
              </a:ext>
            </a:extLst>
          </p:cNvPr>
          <p:cNvSpPr/>
          <p:nvPr/>
        </p:nvSpPr>
        <p:spPr>
          <a:xfrm>
            <a:off x="5538537" y="1157035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F9CB9B-4DF0-6735-C3AD-E56B2AD5A657}"/>
              </a:ext>
            </a:extLst>
          </p:cNvPr>
          <p:cNvSpPr/>
          <p:nvPr/>
        </p:nvSpPr>
        <p:spPr>
          <a:xfrm>
            <a:off x="5538537" y="4004508"/>
            <a:ext cx="5203657" cy="2717131"/>
          </a:xfrm>
          <a:prstGeom prst="rect">
            <a:avLst/>
          </a:prstGeom>
          <a:solidFill>
            <a:schemeClr val="bg1"/>
          </a:solidFill>
          <a:ln>
            <a:solidFill>
              <a:srgbClr val="192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33319D-0088-5D57-ED0D-65DCFA16FC54}"/>
              </a:ext>
            </a:extLst>
          </p:cNvPr>
          <p:cNvSpPr txBox="1"/>
          <p:nvPr/>
        </p:nvSpPr>
        <p:spPr>
          <a:xfrm>
            <a:off x="393031" y="3240505"/>
            <a:ext cx="491369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/>
              <a:t>Verticale doorsnijding Duits Lijntje </a:t>
            </a:r>
            <a:r>
              <a:rPr lang="nl-NL" err="1"/>
              <a:t>dmv</a:t>
            </a:r>
            <a:r>
              <a:rPr lang="nl-NL"/>
              <a:t> constructie en benadrukken continuïteit met pad</a:t>
            </a:r>
            <a:endParaRPr lang="en-US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D22D0B6-A13A-962D-9064-899721271495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11297115" cy="547713"/>
          </a:xfrm>
          <a:prstGeom prst="rect">
            <a:avLst/>
          </a:prstGeom>
        </p:spPr>
        <p:txBody>
          <a:bodyPr lIns="91440" tIns="45720" rIns="91440" bIns="45720" anchor="t">
            <a:normAutofit fontScale="75000" lnSpcReduction="200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700">
                <a:solidFill>
                  <a:srgbClr val="192856"/>
                </a:solidFill>
                <a:latin typeface="Work Sans"/>
                <a:cs typeface="Arial"/>
              </a:rPr>
              <a:t>In beide varianten geoptimaliseerd t.o.v. verkenningsfase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C6289C-1BF4-AEF3-49BF-3AB9CD248D83}"/>
              </a:ext>
            </a:extLst>
          </p:cNvPr>
          <p:cNvSpPr txBox="1"/>
          <p:nvPr/>
        </p:nvSpPr>
        <p:spPr>
          <a:xfrm>
            <a:off x="5865797" y="2283994"/>
            <a:ext cx="148830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>
                <a:ea typeface="Calibri"/>
                <a:cs typeface="Calibri"/>
              </a:rPr>
              <a:t>Inpassing bestaande geul incl. bestaand ooibos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A266E-17E0-9D79-C89C-C15E40C81797}"/>
              </a:ext>
            </a:extLst>
          </p:cNvPr>
          <p:cNvSpPr txBox="1"/>
          <p:nvPr/>
        </p:nvSpPr>
        <p:spPr>
          <a:xfrm>
            <a:off x="5681362" y="4164543"/>
            <a:ext cx="1795913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>
                <a:ea typeface="+mn-lt"/>
                <a:cs typeface="+mn-lt"/>
              </a:rPr>
              <a:t>Drempels </a:t>
            </a:r>
            <a:endParaRPr lang="en-US"/>
          </a:p>
          <a:p>
            <a:r>
              <a:rPr lang="nl-NL" sz="1600">
                <a:ea typeface="+mn-lt"/>
                <a:cs typeface="+mn-lt"/>
              </a:rPr>
              <a:t>(steenbestorting+ grasbekleding op 9,5m NAP)  ,</a:t>
            </a:r>
            <a:endParaRPr lang="nl-NL">
              <a:ea typeface="+mn-lt"/>
              <a:cs typeface="+mn-lt"/>
            </a:endParaRPr>
          </a:p>
          <a:p>
            <a:r>
              <a:rPr lang="nl-NL" sz="1600">
                <a:ea typeface="+mn-lt"/>
                <a:cs typeface="+mn-lt"/>
              </a:rPr>
              <a:t>gemiddeld 4x </a:t>
            </a:r>
            <a:r>
              <a:rPr lang="nl-NL" sz="1600" err="1">
                <a:ea typeface="+mn-lt"/>
                <a:cs typeface="+mn-lt"/>
              </a:rPr>
              <a:t>pj</a:t>
            </a:r>
            <a:r>
              <a:rPr lang="nl-NL" sz="1600">
                <a:ea typeface="+mn-lt"/>
                <a:cs typeface="+mn-lt"/>
              </a:rPr>
              <a:t> overstroming. </a:t>
            </a:r>
            <a:endParaRPr lang="nl-NL">
              <a:ea typeface="+mn-lt"/>
              <a:cs typeface="+mn-lt"/>
            </a:endParaRPr>
          </a:p>
          <a:p>
            <a:r>
              <a:rPr lang="nl-NL" sz="1600">
                <a:ea typeface="+mn-lt"/>
                <a:cs typeface="+mn-lt"/>
              </a:rPr>
              <a:t>Directe Maasoever niet afgraven met mogelijkheden voor uitstroom.</a:t>
            </a:r>
            <a:endParaRPr lang="nl-NL">
              <a:ea typeface="Calibri"/>
              <a:cs typeface="Calibri"/>
            </a:endParaRPr>
          </a:p>
          <a:p>
            <a:pPr algn="ctr"/>
            <a:endParaRPr lang="nl-NL" sz="1600">
              <a:ea typeface="Calibri"/>
              <a:cs typeface="Calibri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9B26D906-6A38-EC75-CAED-54EA7DE20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41" y="1871212"/>
            <a:ext cx="2417846" cy="1156034"/>
          </a:xfrm>
          <a:prstGeom prst="rect">
            <a:avLst/>
          </a:prstGeom>
        </p:spPr>
      </p:pic>
      <p:pic>
        <p:nvPicPr>
          <p:cNvPr id="19" name="Picture 21">
            <a:extLst>
              <a:ext uri="{FF2B5EF4-FFF2-40B4-BE49-F238E27FC236}">
                <a16:creationId xmlns:a16="http://schemas.microsoft.com/office/drawing/2014/main" id="{0BCEFD79-2AE7-14DF-C457-331A7A805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13" t="40264" r="49817" b="8425"/>
          <a:stretch/>
        </p:blipFill>
        <p:spPr>
          <a:xfrm>
            <a:off x="2077453" y="4031782"/>
            <a:ext cx="1525787" cy="26708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524D059-4724-ADB1-CCC4-B2C6D70B50DC}"/>
              </a:ext>
            </a:extLst>
          </p:cNvPr>
          <p:cNvSpPr txBox="1"/>
          <p:nvPr/>
        </p:nvSpPr>
        <p:spPr>
          <a:xfrm>
            <a:off x="172452" y="5025189"/>
            <a:ext cx="182077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>
                <a:ea typeface="Calibri"/>
                <a:cs typeface="Calibri"/>
              </a:rPr>
              <a:t>Doorlopend wandelpad door het gebied en fietspad onder nieuwe brug door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90C96BD8-425D-0516-6DC9-A1A7BA4140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048" t="48830" r="19096" b="37761"/>
          <a:stretch/>
        </p:blipFill>
        <p:spPr>
          <a:xfrm>
            <a:off x="7384259" y="1261282"/>
            <a:ext cx="1518703" cy="250366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0B3F5C6-BB75-B4CF-B545-65CF51C02B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68" t="34229" r="45705" b="60537"/>
          <a:stretch/>
        </p:blipFill>
        <p:spPr>
          <a:xfrm>
            <a:off x="3187932" y="2055754"/>
            <a:ext cx="1913650" cy="92272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DFBB1D6-FF97-D522-9F23-535ED49DA7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701" t="3884" r="28440" b="81243"/>
          <a:stretch/>
        </p:blipFill>
        <p:spPr>
          <a:xfrm>
            <a:off x="7465061" y="4396248"/>
            <a:ext cx="1684066" cy="1865923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DECC12C-6D1D-AEB5-6E63-EF4AE1F476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622" t="49000" r="13858" b="30444"/>
          <a:stretch/>
        </p:blipFill>
        <p:spPr>
          <a:xfrm>
            <a:off x="9514841" y="4350528"/>
            <a:ext cx="916464" cy="211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71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5BB4395-FCA1-6DCC-9A6F-375C8243520F}"/>
              </a:ext>
            </a:extLst>
          </p:cNvPr>
          <p:cNvSpPr txBox="1">
            <a:spLocks/>
          </p:cNvSpPr>
          <p:nvPr/>
        </p:nvSpPr>
        <p:spPr>
          <a:xfrm>
            <a:off x="624000" y="468222"/>
            <a:ext cx="5831736" cy="547713"/>
          </a:xfrm>
          <a:prstGeom prst="rect">
            <a:avLst/>
          </a:prstGeom>
        </p:spPr>
        <p:txBody>
          <a:bodyPr lIns="91440" tIns="45720" rIns="91440" bIns="45720" anchor="t">
            <a:normAutofit fontScale="90000" lnSpcReduction="10000"/>
          </a:bodyPr>
          <a:lstStyle>
            <a:lvl1pPr marL="0" marR="0" lvl="0" indent="0" algn="l" defTabSz="121917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3733" b="1" i="0" u="none" strike="noStrike" kern="1200" cap="none" spc="0" baseline="0">
                <a:solidFill>
                  <a:srgbClr val="00577E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r>
              <a:rPr lang="nl-NL" sz="3700" dirty="0">
                <a:solidFill>
                  <a:srgbClr val="192856"/>
                </a:solidFill>
                <a:latin typeface="Work Sans"/>
                <a:cs typeface="Arial"/>
              </a:rPr>
              <a:t>Variant VKA 1</a:t>
            </a:r>
            <a:endParaRPr lang="nl-NL" sz="3700" dirty="0">
              <a:solidFill>
                <a:srgbClr val="192856"/>
              </a:solidFill>
              <a:latin typeface="Work Sans" pitchFamily="2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9854080-AB42-0FF5-AF61-38180C6C8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401" y="-492"/>
            <a:ext cx="5814290" cy="685898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86D2380-44B7-E8C8-071E-15B6104498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07" r="41772" b="-330"/>
          <a:stretch/>
        </p:blipFill>
        <p:spPr>
          <a:xfrm>
            <a:off x="3373582" y="918704"/>
            <a:ext cx="2925035" cy="593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87327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thema oeffe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hema oeffelt" id="{29043F4D-6626-4D73-BBD5-C3FBA8B0185F}" vid="{476325A8-AD68-416A-8094-54B3D87C5ABB}"/>
    </a:ext>
  </a:extLst>
</a:theme>
</file>

<file path=ppt/theme/theme2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oelichting xmlns="1e0b2a79-1d95-4a78-a884-4fb69f2e560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71128A57D1994082194102C1A28450" ma:contentTypeVersion="12" ma:contentTypeDescription="Een nieuw document maken." ma:contentTypeScope="" ma:versionID="f4395bb3758f46ddfd15415ac42d9a70">
  <xsd:schema xmlns:xsd="http://www.w3.org/2001/XMLSchema" xmlns:xs="http://www.w3.org/2001/XMLSchema" xmlns:p="http://schemas.microsoft.com/office/2006/metadata/properties" xmlns:ns2="1e0b2a79-1d95-4a78-a884-4fb69f2e5604" xmlns:ns3="03a2ee41-5ee8-441b-a144-79fdd79598e7" targetNamespace="http://schemas.microsoft.com/office/2006/metadata/properties" ma:root="true" ma:fieldsID="ceaf0ad2451c8b38712ba6481275cf6b" ns2:_="" ns3:_="">
    <xsd:import namespace="1e0b2a79-1d95-4a78-a884-4fb69f2e5604"/>
    <xsd:import namespace="03a2ee41-5ee8-441b-a144-79fdd79598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Toelichting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b2a79-1d95-4a78-a884-4fb69f2e56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Toelichting" ma:index="12" nillable="true" ma:displayName="Toelichting" ma:format="Dropdown" ma:internalName="Toelichting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2ee41-5ee8-441b-a144-79fdd79598e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AF1EF6-446A-496B-BB0A-183663695F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2765FC-B1C4-49B8-B491-9808D8895DBF}">
  <ds:schemaRefs>
    <ds:schemaRef ds:uri="3e89753e-5c8d-475c-b110-9facdf44a58b"/>
    <ds:schemaRef ds:uri="9dcda9d1-8476-4890-8215-3b7d6ac4eec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1e0b2a79-1d95-4a78-a884-4fb69f2e5604"/>
  </ds:schemaRefs>
</ds:datastoreItem>
</file>

<file path=customXml/itemProps3.xml><?xml version="1.0" encoding="utf-8"?>
<ds:datastoreItem xmlns:ds="http://schemas.openxmlformats.org/officeDocument/2006/customXml" ds:itemID="{D7E06944-CC91-4900-899E-EB19DFACC5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0b2a79-1d95-4a78-a884-4fb69f2e5604"/>
    <ds:schemaRef ds:uri="03a2ee41-5ee8-441b-a144-79fdd7959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thema oeffelt</Template>
  <TotalTime>0</TotalTime>
  <Words>1344</Words>
  <Application>Microsoft Office PowerPoint</Application>
  <PresentationFormat>Breedbeeld</PresentationFormat>
  <Paragraphs>290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Open Sans</vt:lpstr>
      <vt:lpstr>Wingdings</vt:lpstr>
      <vt:lpstr>Work Sans</vt:lpstr>
      <vt:lpstr>Powerpoint thema oeffelt</vt:lpstr>
      <vt:lpstr>2_Kantoorthema</vt:lpstr>
      <vt:lpstr>1_Kantoorthema</vt:lpstr>
      <vt:lpstr>Werkatelier VVKV</vt:lpstr>
      <vt:lpstr>Programma</vt:lpstr>
      <vt:lpstr>10.00-10.15  Welkomstwoord</vt:lpstr>
      <vt:lpstr>PowerPoint-presentatie</vt:lpstr>
      <vt:lpstr>PowerPoint-presentatie</vt:lpstr>
      <vt:lpstr>10.15-10.40  Presentatie varianten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10.50-12.00  Werkgroepen</vt:lpstr>
      <vt:lpstr>Werkgroepen ochtend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Varianten op een rij</dc:title>
  <dc:creator>Arjen Venema</dc:creator>
  <cp:lastModifiedBy>Annemarie Bovée</cp:lastModifiedBy>
  <cp:revision>1</cp:revision>
  <dcterms:created xsi:type="dcterms:W3CDTF">2022-02-07T10:55:58Z</dcterms:created>
  <dcterms:modified xsi:type="dcterms:W3CDTF">2022-04-19T19:31:32Z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0x0101000371128A57D1994082194102C1A28450</vt:lpwstr>
  </property>
</Properties>
</file>